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60" r:id="rId5"/>
  </p:sldMasterIdLst>
  <p:notesMasterIdLst>
    <p:notesMasterId r:id="rId26"/>
  </p:notesMasterIdLst>
  <p:sldIdLst>
    <p:sldId id="261" r:id="rId6"/>
    <p:sldId id="2147481318" r:id="rId7"/>
    <p:sldId id="262" r:id="rId8"/>
    <p:sldId id="291" r:id="rId9"/>
    <p:sldId id="2147481261" r:id="rId10"/>
    <p:sldId id="2147481353" r:id="rId11"/>
    <p:sldId id="2147481336" r:id="rId12"/>
    <p:sldId id="2147481354" r:id="rId13"/>
    <p:sldId id="268" r:id="rId14"/>
    <p:sldId id="2147481356" r:id="rId15"/>
    <p:sldId id="2147481355" r:id="rId16"/>
    <p:sldId id="2147481357" r:id="rId17"/>
    <p:sldId id="2147481358" r:id="rId18"/>
    <p:sldId id="2147481362" r:id="rId19"/>
    <p:sldId id="2147481359" r:id="rId20"/>
    <p:sldId id="2147481360" r:id="rId21"/>
    <p:sldId id="2147481364" r:id="rId22"/>
    <p:sldId id="2147481361" r:id="rId23"/>
    <p:sldId id="292" r:id="rId24"/>
    <p:sldId id="259" r:id="rId25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tion par défaut" id="{E3706FD7-416F-4B1D-AE17-76A766E9B526}">
          <p14:sldIdLst>
            <p14:sldId id="261"/>
            <p14:sldId id="2147481318"/>
            <p14:sldId id="262"/>
            <p14:sldId id="291"/>
            <p14:sldId id="2147481261"/>
            <p14:sldId id="2147481353"/>
            <p14:sldId id="2147481336"/>
            <p14:sldId id="2147481354"/>
            <p14:sldId id="268"/>
            <p14:sldId id="2147481356"/>
            <p14:sldId id="2147481355"/>
            <p14:sldId id="2147481357"/>
            <p14:sldId id="2147481358"/>
            <p14:sldId id="2147481362"/>
            <p14:sldId id="2147481359"/>
            <p14:sldId id="2147481360"/>
            <p14:sldId id="2147481364"/>
            <p14:sldId id="2147481361"/>
            <p14:sldId id="292"/>
            <p14:sldId id="25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E3ABE3"/>
    <a:srgbClr val="742774"/>
    <a:srgbClr val="8BDDF3"/>
    <a:srgbClr val="0066FF"/>
    <a:srgbClr val="DFA210"/>
    <a:srgbClr val="F1CA3D"/>
    <a:srgbClr val="F7DB63"/>
    <a:srgbClr val="F2C811"/>
    <a:srgbClr val="0B556A"/>
    <a:srgbClr val="D8D8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F6F2B60-0E8E-4088-9A4E-A5AB42ABD5F7}" v="54" dt="2024-10-25T17:52:19.67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888" y="6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microsoft.com/office/2015/10/relationships/revisionInfo" Target="revisionInfo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vid Vachala" userId="91433487-0c4d-408d-9c05-4db9b7ff8fc7" providerId="ADAL" clId="{EFA440D3-084A-43C7-88B2-C5AC625FFF3E}"/>
    <pc:docChg chg="undo custSel addSld delSld modSld sldOrd modSection">
      <pc:chgData name="David Vachala" userId="91433487-0c4d-408d-9c05-4db9b7ff8fc7" providerId="ADAL" clId="{EFA440D3-084A-43C7-88B2-C5AC625FFF3E}" dt="2024-06-26T11:37:54.680" v="1453" actId="20577"/>
      <pc:docMkLst>
        <pc:docMk/>
      </pc:docMkLst>
      <pc:sldChg chg="modSp mod">
        <pc:chgData name="David Vachala" userId="91433487-0c4d-408d-9c05-4db9b7ff8fc7" providerId="ADAL" clId="{EFA440D3-084A-43C7-88B2-C5AC625FFF3E}" dt="2024-06-17T06:16:38.449" v="10" actId="20577"/>
        <pc:sldMkLst>
          <pc:docMk/>
          <pc:sldMk cId="409723674" sldId="259"/>
        </pc:sldMkLst>
        <pc:spChg chg="mod">
          <ac:chgData name="David Vachala" userId="91433487-0c4d-408d-9c05-4db9b7ff8fc7" providerId="ADAL" clId="{EFA440D3-084A-43C7-88B2-C5AC625FFF3E}" dt="2024-06-17T06:16:38.449" v="10" actId="20577"/>
          <ac:spMkLst>
            <pc:docMk/>
            <pc:sldMk cId="409723674" sldId="259"/>
            <ac:spMk id="33" creationId="{3CD78EB7-563C-4025-87ED-8064992121A5}"/>
          </ac:spMkLst>
        </pc:spChg>
      </pc:sldChg>
      <pc:sldChg chg="modSp mod">
        <pc:chgData name="David Vachala" userId="91433487-0c4d-408d-9c05-4db9b7ff8fc7" providerId="ADAL" clId="{EFA440D3-084A-43C7-88B2-C5AC625FFF3E}" dt="2024-06-17T07:07:40.142" v="288" actId="20577"/>
        <pc:sldMkLst>
          <pc:docMk/>
          <pc:sldMk cId="1743216632" sldId="261"/>
        </pc:sldMkLst>
        <pc:spChg chg="mod">
          <ac:chgData name="David Vachala" userId="91433487-0c4d-408d-9c05-4db9b7ff8fc7" providerId="ADAL" clId="{EFA440D3-084A-43C7-88B2-C5AC625FFF3E}" dt="2024-06-17T06:17:37.556" v="71" actId="20577"/>
          <ac:spMkLst>
            <pc:docMk/>
            <pc:sldMk cId="1743216632" sldId="261"/>
            <ac:spMk id="29" creationId="{CB892594-7024-4545-AEF5-72B22C06A1A3}"/>
          </ac:spMkLst>
        </pc:spChg>
        <pc:spChg chg="mod">
          <ac:chgData name="David Vachala" userId="91433487-0c4d-408d-9c05-4db9b7ff8fc7" providerId="ADAL" clId="{EFA440D3-084A-43C7-88B2-C5AC625FFF3E}" dt="2024-06-17T06:18:28.346" v="95" actId="20577"/>
          <ac:spMkLst>
            <pc:docMk/>
            <pc:sldMk cId="1743216632" sldId="261"/>
            <ac:spMk id="38" creationId="{3AD62353-66DA-437B-A82D-75433367BE34}"/>
          </ac:spMkLst>
        </pc:spChg>
        <pc:spChg chg="mod">
          <ac:chgData name="David Vachala" userId="91433487-0c4d-408d-9c05-4db9b7ff8fc7" providerId="ADAL" clId="{EFA440D3-084A-43C7-88B2-C5AC625FFF3E}" dt="2024-06-17T06:52:42.806" v="218" actId="20577"/>
          <ac:spMkLst>
            <pc:docMk/>
            <pc:sldMk cId="1743216632" sldId="261"/>
            <ac:spMk id="39" creationId="{C17792EC-B649-4521-8BC0-704F4F4F9823}"/>
          </ac:spMkLst>
        </pc:spChg>
        <pc:spChg chg="mod">
          <ac:chgData name="David Vachala" userId="91433487-0c4d-408d-9c05-4db9b7ff8fc7" providerId="ADAL" clId="{EFA440D3-084A-43C7-88B2-C5AC625FFF3E}" dt="2024-06-17T06:52:24.925" v="216" actId="20577"/>
          <ac:spMkLst>
            <pc:docMk/>
            <pc:sldMk cId="1743216632" sldId="261"/>
            <ac:spMk id="41" creationId="{309B52EE-F75E-4904-AF65-5BA395A3D838}"/>
          </ac:spMkLst>
        </pc:spChg>
        <pc:spChg chg="mod">
          <ac:chgData name="David Vachala" userId="91433487-0c4d-408d-9c05-4db9b7ff8fc7" providerId="ADAL" clId="{EFA440D3-084A-43C7-88B2-C5AC625FFF3E}" dt="2024-06-17T07:07:40.142" v="288" actId="20577"/>
          <ac:spMkLst>
            <pc:docMk/>
            <pc:sldMk cId="1743216632" sldId="261"/>
            <ac:spMk id="42" creationId="{4BCB5372-1AB6-44A8-AD04-1395BEABC92C}"/>
          </ac:spMkLst>
        </pc:spChg>
        <pc:picChg chg="mod">
          <ac:chgData name="David Vachala" userId="91433487-0c4d-408d-9c05-4db9b7ff8fc7" providerId="ADAL" clId="{EFA440D3-084A-43C7-88B2-C5AC625FFF3E}" dt="2024-06-17T06:18:19.149" v="73"/>
          <ac:picMkLst>
            <pc:docMk/>
            <pc:sldMk cId="1743216632" sldId="261"/>
            <ac:picMk id="37" creationId="{DDCB2138-9DAD-4B7D-8846-B68288AF3EAC}"/>
          </ac:picMkLst>
        </pc:picChg>
        <pc:picChg chg="mod">
          <ac:chgData name="David Vachala" userId="91433487-0c4d-408d-9c05-4db9b7ff8fc7" providerId="ADAL" clId="{EFA440D3-084A-43C7-88B2-C5AC625FFF3E}" dt="2024-06-17T06:52:09.228" v="203"/>
          <ac:picMkLst>
            <pc:docMk/>
            <pc:sldMk cId="1743216632" sldId="261"/>
            <ac:picMk id="76" creationId="{C329057C-A703-4234-8C36-15BC675BA225}"/>
          </ac:picMkLst>
        </pc:picChg>
      </pc:sldChg>
      <pc:sldChg chg="del">
        <pc:chgData name="David Vachala" userId="91433487-0c4d-408d-9c05-4db9b7ff8fc7" providerId="ADAL" clId="{EFA440D3-084A-43C7-88B2-C5AC625FFF3E}" dt="2024-06-17T06:17:01.451" v="22" actId="47"/>
        <pc:sldMkLst>
          <pc:docMk/>
          <pc:sldMk cId="281174175" sldId="358"/>
        </pc:sldMkLst>
      </pc:sldChg>
      <pc:sldChg chg="del">
        <pc:chgData name="David Vachala" userId="91433487-0c4d-408d-9c05-4db9b7ff8fc7" providerId="ADAL" clId="{EFA440D3-084A-43C7-88B2-C5AC625FFF3E}" dt="2024-06-17T06:17:01.649" v="23" actId="47"/>
        <pc:sldMkLst>
          <pc:docMk/>
          <pc:sldMk cId="43059099" sldId="359"/>
        </pc:sldMkLst>
      </pc:sldChg>
      <pc:sldChg chg="del">
        <pc:chgData name="David Vachala" userId="91433487-0c4d-408d-9c05-4db9b7ff8fc7" providerId="ADAL" clId="{EFA440D3-084A-43C7-88B2-C5AC625FFF3E}" dt="2024-06-17T06:17:02.116" v="24" actId="47"/>
        <pc:sldMkLst>
          <pc:docMk/>
          <pc:sldMk cId="1932457649" sldId="360"/>
        </pc:sldMkLst>
      </pc:sldChg>
      <pc:sldChg chg="del">
        <pc:chgData name="David Vachala" userId="91433487-0c4d-408d-9c05-4db9b7ff8fc7" providerId="ADAL" clId="{EFA440D3-084A-43C7-88B2-C5AC625FFF3E}" dt="2024-06-17T06:17:00.418" v="16" actId="47"/>
        <pc:sldMkLst>
          <pc:docMk/>
          <pc:sldMk cId="1194949818" sldId="361"/>
        </pc:sldMkLst>
      </pc:sldChg>
      <pc:sldChg chg="del">
        <pc:chgData name="David Vachala" userId="91433487-0c4d-408d-9c05-4db9b7ff8fc7" providerId="ADAL" clId="{EFA440D3-084A-43C7-88B2-C5AC625FFF3E}" dt="2024-06-17T06:17:02.435" v="25" actId="47"/>
        <pc:sldMkLst>
          <pc:docMk/>
          <pc:sldMk cId="3757548628" sldId="362"/>
        </pc:sldMkLst>
      </pc:sldChg>
      <pc:sldChg chg="del">
        <pc:chgData name="David Vachala" userId="91433487-0c4d-408d-9c05-4db9b7ff8fc7" providerId="ADAL" clId="{EFA440D3-084A-43C7-88B2-C5AC625FFF3E}" dt="2024-06-17T06:17:00.595" v="17" actId="47"/>
        <pc:sldMkLst>
          <pc:docMk/>
          <pc:sldMk cId="2538459431" sldId="363"/>
        </pc:sldMkLst>
      </pc:sldChg>
      <pc:sldChg chg="del">
        <pc:chgData name="David Vachala" userId="91433487-0c4d-408d-9c05-4db9b7ff8fc7" providerId="ADAL" clId="{EFA440D3-084A-43C7-88B2-C5AC625FFF3E}" dt="2024-06-17T06:17:00.908" v="19" actId="47"/>
        <pc:sldMkLst>
          <pc:docMk/>
          <pc:sldMk cId="3846996294" sldId="365"/>
        </pc:sldMkLst>
      </pc:sldChg>
      <pc:sldChg chg="del">
        <pc:chgData name="David Vachala" userId="91433487-0c4d-408d-9c05-4db9b7ff8fc7" providerId="ADAL" clId="{EFA440D3-084A-43C7-88B2-C5AC625FFF3E}" dt="2024-06-17T06:17:03.277" v="27" actId="47"/>
        <pc:sldMkLst>
          <pc:docMk/>
          <pc:sldMk cId="2151826336" sldId="367"/>
        </pc:sldMkLst>
      </pc:sldChg>
      <pc:sldChg chg="del">
        <pc:chgData name="David Vachala" userId="91433487-0c4d-408d-9c05-4db9b7ff8fc7" providerId="ADAL" clId="{EFA440D3-084A-43C7-88B2-C5AC625FFF3E}" dt="2024-06-17T06:17:00.738" v="18" actId="47"/>
        <pc:sldMkLst>
          <pc:docMk/>
          <pc:sldMk cId="526938571" sldId="368"/>
        </pc:sldMkLst>
      </pc:sldChg>
      <pc:sldChg chg="del">
        <pc:chgData name="David Vachala" userId="91433487-0c4d-408d-9c05-4db9b7ff8fc7" providerId="ADAL" clId="{EFA440D3-084A-43C7-88B2-C5AC625FFF3E}" dt="2024-06-17T06:17:04.509" v="30" actId="47"/>
        <pc:sldMkLst>
          <pc:docMk/>
          <pc:sldMk cId="3660734626" sldId="370"/>
        </pc:sldMkLst>
      </pc:sldChg>
      <pc:sldChg chg="del">
        <pc:chgData name="David Vachala" userId="91433487-0c4d-408d-9c05-4db9b7ff8fc7" providerId="ADAL" clId="{EFA440D3-084A-43C7-88B2-C5AC625FFF3E}" dt="2024-06-17T06:17:04.814" v="31" actId="47"/>
        <pc:sldMkLst>
          <pc:docMk/>
          <pc:sldMk cId="61593387" sldId="371"/>
        </pc:sldMkLst>
      </pc:sldChg>
      <pc:sldChg chg="del">
        <pc:chgData name="David Vachala" userId="91433487-0c4d-408d-9c05-4db9b7ff8fc7" providerId="ADAL" clId="{EFA440D3-084A-43C7-88B2-C5AC625FFF3E}" dt="2024-06-17T06:17:05.139" v="32" actId="47"/>
        <pc:sldMkLst>
          <pc:docMk/>
          <pc:sldMk cId="2848573613" sldId="373"/>
        </pc:sldMkLst>
      </pc:sldChg>
      <pc:sldChg chg="del">
        <pc:chgData name="David Vachala" userId="91433487-0c4d-408d-9c05-4db9b7ff8fc7" providerId="ADAL" clId="{EFA440D3-084A-43C7-88B2-C5AC625FFF3E}" dt="2024-06-17T06:17:03.615" v="28" actId="47"/>
        <pc:sldMkLst>
          <pc:docMk/>
          <pc:sldMk cId="1382612649" sldId="374"/>
        </pc:sldMkLst>
      </pc:sldChg>
      <pc:sldChg chg="del">
        <pc:chgData name="David Vachala" userId="91433487-0c4d-408d-9c05-4db9b7ff8fc7" providerId="ADAL" clId="{EFA440D3-084A-43C7-88B2-C5AC625FFF3E}" dt="2024-06-17T06:17:05.433" v="33" actId="47"/>
        <pc:sldMkLst>
          <pc:docMk/>
          <pc:sldMk cId="192713651" sldId="375"/>
        </pc:sldMkLst>
      </pc:sldChg>
      <pc:sldChg chg="del">
        <pc:chgData name="David Vachala" userId="91433487-0c4d-408d-9c05-4db9b7ff8fc7" providerId="ADAL" clId="{EFA440D3-084A-43C7-88B2-C5AC625FFF3E}" dt="2024-06-17T06:17:02.872" v="26" actId="47"/>
        <pc:sldMkLst>
          <pc:docMk/>
          <pc:sldMk cId="2428665240" sldId="376"/>
        </pc:sldMkLst>
      </pc:sldChg>
      <pc:sldChg chg="del">
        <pc:chgData name="David Vachala" userId="91433487-0c4d-408d-9c05-4db9b7ff8fc7" providerId="ADAL" clId="{EFA440D3-084A-43C7-88B2-C5AC625FFF3E}" dt="2024-06-17T06:16:11.642" v="1" actId="47"/>
        <pc:sldMkLst>
          <pc:docMk/>
          <pc:sldMk cId="1369360527" sldId="377"/>
        </pc:sldMkLst>
      </pc:sldChg>
      <pc:sldChg chg="del">
        <pc:chgData name="David Vachala" userId="91433487-0c4d-408d-9c05-4db9b7ff8fc7" providerId="ADAL" clId="{EFA440D3-084A-43C7-88B2-C5AC625FFF3E}" dt="2024-06-17T06:17:01.277" v="21" actId="47"/>
        <pc:sldMkLst>
          <pc:docMk/>
          <pc:sldMk cId="268658851" sldId="378"/>
        </pc:sldMkLst>
      </pc:sldChg>
      <pc:sldChg chg="del">
        <pc:chgData name="David Vachala" userId="91433487-0c4d-408d-9c05-4db9b7ff8fc7" providerId="ADAL" clId="{EFA440D3-084A-43C7-88B2-C5AC625FFF3E}" dt="2024-06-17T06:17:03.864" v="29" actId="47"/>
        <pc:sldMkLst>
          <pc:docMk/>
          <pc:sldMk cId="447082805" sldId="379"/>
        </pc:sldMkLst>
      </pc:sldChg>
      <pc:sldChg chg="del">
        <pc:chgData name="David Vachala" userId="91433487-0c4d-408d-9c05-4db9b7ff8fc7" providerId="ADAL" clId="{EFA440D3-084A-43C7-88B2-C5AC625FFF3E}" dt="2024-06-17T06:17:00.257" v="15" actId="47"/>
        <pc:sldMkLst>
          <pc:docMk/>
          <pc:sldMk cId="1915871281" sldId="380"/>
        </pc:sldMkLst>
      </pc:sldChg>
      <pc:sldChg chg="del">
        <pc:chgData name="David Vachala" userId="91433487-0c4d-408d-9c05-4db9b7ff8fc7" providerId="ADAL" clId="{EFA440D3-084A-43C7-88B2-C5AC625FFF3E}" dt="2024-06-17T06:17:01.158" v="20" actId="47"/>
        <pc:sldMkLst>
          <pc:docMk/>
          <pc:sldMk cId="2986113888" sldId="381"/>
        </pc:sldMkLst>
      </pc:sldChg>
      <pc:sldChg chg="del">
        <pc:chgData name="David Vachala" userId="91433487-0c4d-408d-9c05-4db9b7ff8fc7" providerId="ADAL" clId="{EFA440D3-084A-43C7-88B2-C5AC625FFF3E}" dt="2024-06-17T06:17:23.233" v="62" actId="47"/>
        <pc:sldMkLst>
          <pc:docMk/>
          <pc:sldMk cId="1966369927" sldId="2147481225"/>
        </pc:sldMkLst>
      </pc:sldChg>
      <pc:sldChg chg="del">
        <pc:chgData name="David Vachala" userId="91433487-0c4d-408d-9c05-4db9b7ff8fc7" providerId="ADAL" clId="{EFA440D3-084A-43C7-88B2-C5AC625FFF3E}" dt="2024-06-17T06:17:23.506" v="63" actId="47"/>
        <pc:sldMkLst>
          <pc:docMk/>
          <pc:sldMk cId="1757570859" sldId="2147481226"/>
        </pc:sldMkLst>
      </pc:sldChg>
      <pc:sldChg chg="del">
        <pc:chgData name="David Vachala" userId="91433487-0c4d-408d-9c05-4db9b7ff8fc7" providerId="ADAL" clId="{EFA440D3-084A-43C7-88B2-C5AC625FFF3E}" dt="2024-06-17T06:17:20.961" v="52" actId="47"/>
        <pc:sldMkLst>
          <pc:docMk/>
          <pc:sldMk cId="2813185474" sldId="2147481227"/>
        </pc:sldMkLst>
      </pc:sldChg>
      <pc:sldChg chg="del">
        <pc:chgData name="David Vachala" userId="91433487-0c4d-408d-9c05-4db9b7ff8fc7" providerId="ADAL" clId="{EFA440D3-084A-43C7-88B2-C5AC625FFF3E}" dt="2024-06-17T06:17:22.524" v="59" actId="47"/>
        <pc:sldMkLst>
          <pc:docMk/>
          <pc:sldMk cId="4246350269" sldId="2147481228"/>
        </pc:sldMkLst>
      </pc:sldChg>
      <pc:sldChg chg="del">
        <pc:chgData name="David Vachala" userId="91433487-0c4d-408d-9c05-4db9b7ff8fc7" providerId="ADAL" clId="{EFA440D3-084A-43C7-88B2-C5AC625FFF3E}" dt="2024-06-17T06:17:22.789" v="60" actId="47"/>
        <pc:sldMkLst>
          <pc:docMk/>
          <pc:sldMk cId="1492131502" sldId="2147481229"/>
        </pc:sldMkLst>
      </pc:sldChg>
      <pc:sldChg chg="del">
        <pc:chgData name="David Vachala" userId="91433487-0c4d-408d-9c05-4db9b7ff8fc7" providerId="ADAL" clId="{EFA440D3-084A-43C7-88B2-C5AC625FFF3E}" dt="2024-06-17T06:17:23.010" v="61" actId="47"/>
        <pc:sldMkLst>
          <pc:docMk/>
          <pc:sldMk cId="2285086783" sldId="2147481230"/>
        </pc:sldMkLst>
      </pc:sldChg>
      <pc:sldChg chg="del">
        <pc:chgData name="David Vachala" userId="91433487-0c4d-408d-9c05-4db9b7ff8fc7" providerId="ADAL" clId="{EFA440D3-084A-43C7-88B2-C5AC625FFF3E}" dt="2024-06-17T06:17:21.205" v="53" actId="47"/>
        <pc:sldMkLst>
          <pc:docMk/>
          <pc:sldMk cId="3652679005" sldId="2147481231"/>
        </pc:sldMkLst>
      </pc:sldChg>
      <pc:sldChg chg="del">
        <pc:chgData name="David Vachala" userId="91433487-0c4d-408d-9c05-4db9b7ff8fc7" providerId="ADAL" clId="{EFA440D3-084A-43C7-88B2-C5AC625FFF3E}" dt="2024-06-17T06:17:21.411" v="54" actId="47"/>
        <pc:sldMkLst>
          <pc:docMk/>
          <pc:sldMk cId="3072259543" sldId="2147481232"/>
        </pc:sldMkLst>
      </pc:sldChg>
      <pc:sldChg chg="del">
        <pc:chgData name="David Vachala" userId="91433487-0c4d-408d-9c05-4db9b7ff8fc7" providerId="ADAL" clId="{EFA440D3-084A-43C7-88B2-C5AC625FFF3E}" dt="2024-06-17T06:17:21.567" v="55" actId="47"/>
        <pc:sldMkLst>
          <pc:docMk/>
          <pc:sldMk cId="2272730790" sldId="2147481233"/>
        </pc:sldMkLst>
      </pc:sldChg>
      <pc:sldChg chg="del">
        <pc:chgData name="David Vachala" userId="91433487-0c4d-408d-9c05-4db9b7ff8fc7" providerId="ADAL" clId="{EFA440D3-084A-43C7-88B2-C5AC625FFF3E}" dt="2024-06-17T06:17:21.740" v="56" actId="47"/>
        <pc:sldMkLst>
          <pc:docMk/>
          <pc:sldMk cId="1434020325" sldId="2147481234"/>
        </pc:sldMkLst>
      </pc:sldChg>
      <pc:sldChg chg="del">
        <pc:chgData name="David Vachala" userId="91433487-0c4d-408d-9c05-4db9b7ff8fc7" providerId="ADAL" clId="{EFA440D3-084A-43C7-88B2-C5AC625FFF3E}" dt="2024-06-17T06:17:21.875" v="57" actId="47"/>
        <pc:sldMkLst>
          <pc:docMk/>
          <pc:sldMk cId="2316072589" sldId="2147481235"/>
        </pc:sldMkLst>
      </pc:sldChg>
      <pc:sldChg chg="del">
        <pc:chgData name="David Vachala" userId="91433487-0c4d-408d-9c05-4db9b7ff8fc7" providerId="ADAL" clId="{EFA440D3-084A-43C7-88B2-C5AC625FFF3E}" dt="2024-06-17T06:17:22.075" v="58" actId="47"/>
        <pc:sldMkLst>
          <pc:docMk/>
          <pc:sldMk cId="611669218" sldId="2147481236"/>
        </pc:sldMkLst>
      </pc:sldChg>
      <pc:sldChg chg="delSp modSp del mod">
        <pc:chgData name="David Vachala" userId="91433487-0c4d-408d-9c05-4db9b7ff8fc7" providerId="ADAL" clId="{EFA440D3-084A-43C7-88B2-C5AC625FFF3E}" dt="2024-06-24T19:44:52.739" v="292" actId="47"/>
        <pc:sldMkLst>
          <pc:docMk/>
          <pc:sldMk cId="1744944099" sldId="2147481237"/>
        </pc:sldMkLst>
        <pc:spChg chg="del mod">
          <ac:chgData name="David Vachala" userId="91433487-0c4d-408d-9c05-4db9b7ff8fc7" providerId="ADAL" clId="{EFA440D3-084A-43C7-88B2-C5AC625FFF3E}" dt="2024-06-17T07:05:01.348" v="259" actId="478"/>
          <ac:spMkLst>
            <pc:docMk/>
            <pc:sldMk cId="1744944099" sldId="2147481237"/>
            <ac:spMk id="4" creationId="{F432FE0B-D046-57B1-44D8-E40A0F26FC05}"/>
          </ac:spMkLst>
        </pc:spChg>
        <pc:spChg chg="mod">
          <ac:chgData name="David Vachala" userId="91433487-0c4d-408d-9c05-4db9b7ff8fc7" providerId="ADAL" clId="{EFA440D3-084A-43C7-88B2-C5AC625FFF3E}" dt="2024-06-19T20:08:35.183" v="290" actId="20577"/>
          <ac:spMkLst>
            <pc:docMk/>
            <pc:sldMk cId="1744944099" sldId="2147481237"/>
            <ac:spMk id="8" creationId="{88B82E67-C906-4FA9-BD44-A226DC6C19B0}"/>
          </ac:spMkLst>
        </pc:spChg>
        <pc:spChg chg="mod">
          <ac:chgData name="David Vachala" userId="91433487-0c4d-408d-9c05-4db9b7ff8fc7" providerId="ADAL" clId="{EFA440D3-084A-43C7-88B2-C5AC625FFF3E}" dt="2024-06-17T07:03:02.896" v="221"/>
          <ac:spMkLst>
            <pc:docMk/>
            <pc:sldMk cId="1744944099" sldId="2147481237"/>
            <ac:spMk id="14" creationId="{6E31850A-D536-41F0-9D96-7836AAC5E502}"/>
          </ac:spMkLst>
        </pc:spChg>
        <pc:spChg chg="mod">
          <ac:chgData name="David Vachala" userId="91433487-0c4d-408d-9c05-4db9b7ff8fc7" providerId="ADAL" clId="{EFA440D3-084A-43C7-88B2-C5AC625FFF3E}" dt="2024-06-17T07:07:21.427" v="285" actId="313"/>
          <ac:spMkLst>
            <pc:docMk/>
            <pc:sldMk cId="1744944099" sldId="2147481237"/>
            <ac:spMk id="15" creationId="{039E4815-406A-447F-A41F-26286A4CD799}"/>
          </ac:spMkLst>
        </pc:spChg>
        <pc:picChg chg="del">
          <ac:chgData name="David Vachala" userId="91433487-0c4d-408d-9c05-4db9b7ff8fc7" providerId="ADAL" clId="{EFA440D3-084A-43C7-88B2-C5AC625FFF3E}" dt="2024-06-17T07:05:02.227" v="260" actId="478"/>
          <ac:picMkLst>
            <pc:docMk/>
            <pc:sldMk cId="1744944099" sldId="2147481237"/>
            <ac:picMk id="3" creationId="{D16CC85F-D03E-7C4D-E935-4D37EB715476}"/>
          </ac:picMkLst>
        </pc:picChg>
        <pc:picChg chg="del">
          <ac:chgData name="David Vachala" userId="91433487-0c4d-408d-9c05-4db9b7ff8fc7" providerId="ADAL" clId="{EFA440D3-084A-43C7-88B2-C5AC625FFF3E}" dt="2024-06-17T07:04:59.240" v="257" actId="478"/>
          <ac:picMkLst>
            <pc:docMk/>
            <pc:sldMk cId="1744944099" sldId="2147481237"/>
            <ac:picMk id="5" creationId="{D7CECFC2-A13E-B0C4-61F9-47F08DE17451}"/>
          </ac:picMkLst>
        </pc:picChg>
        <pc:picChg chg="mod">
          <ac:chgData name="David Vachala" userId="91433487-0c4d-408d-9c05-4db9b7ff8fc7" providerId="ADAL" clId="{EFA440D3-084A-43C7-88B2-C5AC625FFF3E}" dt="2024-06-17T07:06:40.210" v="277"/>
          <ac:picMkLst>
            <pc:docMk/>
            <pc:sldMk cId="1744944099" sldId="2147481237"/>
            <ac:picMk id="7" creationId="{B0BD3314-776A-44E8-9050-B1333A393952}"/>
          </ac:picMkLst>
        </pc:picChg>
        <pc:picChg chg="del">
          <ac:chgData name="David Vachala" userId="91433487-0c4d-408d-9c05-4db9b7ff8fc7" providerId="ADAL" clId="{EFA440D3-084A-43C7-88B2-C5AC625FFF3E}" dt="2024-06-17T07:04:57.496" v="255" actId="478"/>
          <ac:picMkLst>
            <pc:docMk/>
            <pc:sldMk cId="1744944099" sldId="2147481237"/>
            <ac:picMk id="10" creationId="{C8D9D1A8-ACFA-3FA4-1924-B9A51587C995}"/>
          </ac:picMkLst>
        </pc:picChg>
        <pc:picChg chg="del">
          <ac:chgData name="David Vachala" userId="91433487-0c4d-408d-9c05-4db9b7ff8fc7" providerId="ADAL" clId="{EFA440D3-084A-43C7-88B2-C5AC625FFF3E}" dt="2024-06-17T07:04:58.204" v="256" actId="478"/>
          <ac:picMkLst>
            <pc:docMk/>
            <pc:sldMk cId="1744944099" sldId="2147481237"/>
            <ac:picMk id="12" creationId="{FDBBA572-5F19-9541-759B-0A32C3D19CEC}"/>
          </ac:picMkLst>
        </pc:picChg>
      </pc:sldChg>
      <pc:sldChg chg="del">
        <pc:chgData name="David Vachala" userId="91433487-0c4d-408d-9c05-4db9b7ff8fc7" providerId="ADAL" clId="{EFA440D3-084A-43C7-88B2-C5AC625FFF3E}" dt="2024-06-17T06:17:23.703" v="64" actId="47"/>
        <pc:sldMkLst>
          <pc:docMk/>
          <pc:sldMk cId="2457485446" sldId="2147481238"/>
        </pc:sldMkLst>
      </pc:sldChg>
      <pc:sldChg chg="modSp del mod">
        <pc:chgData name="David Vachala" userId="91433487-0c4d-408d-9c05-4db9b7ff8fc7" providerId="ADAL" clId="{EFA440D3-084A-43C7-88B2-C5AC625FFF3E}" dt="2024-06-24T19:45:36.993" v="295" actId="47"/>
        <pc:sldMkLst>
          <pc:docMk/>
          <pc:sldMk cId="706942397" sldId="2147481239"/>
        </pc:sldMkLst>
        <pc:spChg chg="mod">
          <ac:chgData name="David Vachala" userId="91433487-0c4d-408d-9c05-4db9b7ff8fc7" providerId="ADAL" clId="{EFA440D3-084A-43C7-88B2-C5AC625FFF3E}" dt="2024-06-17T07:04:30.982" v="248" actId="403"/>
          <ac:spMkLst>
            <pc:docMk/>
            <pc:sldMk cId="706942397" sldId="2147481239"/>
            <ac:spMk id="8" creationId="{88B82E67-C906-4FA9-BD44-A226DC6C19B0}"/>
          </ac:spMkLst>
        </pc:spChg>
        <pc:spChg chg="mod">
          <ac:chgData name="David Vachala" userId="91433487-0c4d-408d-9c05-4db9b7ff8fc7" providerId="ADAL" clId="{EFA440D3-084A-43C7-88B2-C5AC625FFF3E}" dt="2024-06-17T07:03:38.104" v="227" actId="404"/>
          <ac:spMkLst>
            <pc:docMk/>
            <pc:sldMk cId="706942397" sldId="2147481239"/>
            <ac:spMk id="14" creationId="{6E31850A-D536-41F0-9D96-7836AAC5E502}"/>
          </ac:spMkLst>
        </pc:spChg>
        <pc:spChg chg="mod">
          <ac:chgData name="David Vachala" userId="91433487-0c4d-408d-9c05-4db9b7ff8fc7" providerId="ADAL" clId="{EFA440D3-084A-43C7-88B2-C5AC625FFF3E}" dt="2024-06-17T07:04:49.989" v="254" actId="20577"/>
          <ac:spMkLst>
            <pc:docMk/>
            <pc:sldMk cId="706942397" sldId="2147481239"/>
            <ac:spMk id="15" creationId="{039E4815-406A-447F-A41F-26286A4CD799}"/>
          </ac:spMkLst>
        </pc:spChg>
        <pc:picChg chg="mod">
          <ac:chgData name="David Vachala" userId="91433487-0c4d-408d-9c05-4db9b7ff8fc7" providerId="ADAL" clId="{EFA440D3-084A-43C7-88B2-C5AC625FFF3E}" dt="2024-06-17T07:04:00.414" v="229"/>
          <ac:picMkLst>
            <pc:docMk/>
            <pc:sldMk cId="706942397" sldId="2147481239"/>
            <ac:picMk id="7" creationId="{B0BD3314-776A-44E8-9050-B1333A393952}"/>
          </ac:picMkLst>
        </pc:picChg>
      </pc:sldChg>
      <pc:sldChg chg="del">
        <pc:chgData name="David Vachala" userId="91433487-0c4d-408d-9c05-4db9b7ff8fc7" providerId="ADAL" clId="{EFA440D3-084A-43C7-88B2-C5AC625FFF3E}" dt="2024-06-17T06:17:08.559" v="34" actId="47"/>
        <pc:sldMkLst>
          <pc:docMk/>
          <pc:sldMk cId="279422392" sldId="2147481240"/>
        </pc:sldMkLst>
      </pc:sldChg>
      <pc:sldChg chg="del">
        <pc:chgData name="David Vachala" userId="91433487-0c4d-408d-9c05-4db9b7ff8fc7" providerId="ADAL" clId="{EFA440D3-084A-43C7-88B2-C5AC625FFF3E}" dt="2024-06-17T06:17:08.746" v="35" actId="47"/>
        <pc:sldMkLst>
          <pc:docMk/>
          <pc:sldMk cId="2006714616" sldId="2147481241"/>
        </pc:sldMkLst>
      </pc:sldChg>
      <pc:sldChg chg="del">
        <pc:chgData name="David Vachala" userId="91433487-0c4d-408d-9c05-4db9b7ff8fc7" providerId="ADAL" clId="{EFA440D3-084A-43C7-88B2-C5AC625FFF3E}" dt="2024-06-17T06:17:08.913" v="36" actId="47"/>
        <pc:sldMkLst>
          <pc:docMk/>
          <pc:sldMk cId="973644156" sldId="2147481242"/>
        </pc:sldMkLst>
      </pc:sldChg>
      <pc:sldChg chg="del">
        <pc:chgData name="David Vachala" userId="91433487-0c4d-408d-9c05-4db9b7ff8fc7" providerId="ADAL" clId="{EFA440D3-084A-43C7-88B2-C5AC625FFF3E}" dt="2024-06-17T06:17:09.092" v="37" actId="47"/>
        <pc:sldMkLst>
          <pc:docMk/>
          <pc:sldMk cId="4173978208" sldId="2147481243"/>
        </pc:sldMkLst>
      </pc:sldChg>
      <pc:sldChg chg="del">
        <pc:chgData name="David Vachala" userId="91433487-0c4d-408d-9c05-4db9b7ff8fc7" providerId="ADAL" clId="{EFA440D3-084A-43C7-88B2-C5AC625FFF3E}" dt="2024-06-17T06:17:09.276" v="38" actId="47"/>
        <pc:sldMkLst>
          <pc:docMk/>
          <pc:sldMk cId="3322749581" sldId="2147481244"/>
        </pc:sldMkLst>
      </pc:sldChg>
      <pc:sldChg chg="del">
        <pc:chgData name="David Vachala" userId="91433487-0c4d-408d-9c05-4db9b7ff8fc7" providerId="ADAL" clId="{EFA440D3-084A-43C7-88B2-C5AC625FFF3E}" dt="2024-06-17T06:17:09.513" v="39" actId="47"/>
        <pc:sldMkLst>
          <pc:docMk/>
          <pc:sldMk cId="833398257" sldId="2147481245"/>
        </pc:sldMkLst>
      </pc:sldChg>
      <pc:sldChg chg="del">
        <pc:chgData name="David Vachala" userId="91433487-0c4d-408d-9c05-4db9b7ff8fc7" providerId="ADAL" clId="{EFA440D3-084A-43C7-88B2-C5AC625FFF3E}" dt="2024-06-17T06:17:10.923" v="41" actId="47"/>
        <pc:sldMkLst>
          <pc:docMk/>
          <pc:sldMk cId="92728362" sldId="2147481246"/>
        </pc:sldMkLst>
      </pc:sldChg>
      <pc:sldChg chg="del">
        <pc:chgData name="David Vachala" userId="91433487-0c4d-408d-9c05-4db9b7ff8fc7" providerId="ADAL" clId="{EFA440D3-084A-43C7-88B2-C5AC625FFF3E}" dt="2024-06-17T06:17:10.955" v="42" actId="47"/>
        <pc:sldMkLst>
          <pc:docMk/>
          <pc:sldMk cId="498202416" sldId="2147481247"/>
        </pc:sldMkLst>
      </pc:sldChg>
      <pc:sldChg chg="del">
        <pc:chgData name="David Vachala" userId="91433487-0c4d-408d-9c05-4db9b7ff8fc7" providerId="ADAL" clId="{EFA440D3-084A-43C7-88B2-C5AC625FFF3E}" dt="2024-06-17T06:17:11.291" v="43" actId="47"/>
        <pc:sldMkLst>
          <pc:docMk/>
          <pc:sldMk cId="1917591865" sldId="2147481248"/>
        </pc:sldMkLst>
      </pc:sldChg>
      <pc:sldChg chg="del">
        <pc:chgData name="David Vachala" userId="91433487-0c4d-408d-9c05-4db9b7ff8fc7" providerId="ADAL" clId="{EFA440D3-084A-43C7-88B2-C5AC625FFF3E}" dt="2024-06-17T06:17:11.508" v="44" actId="47"/>
        <pc:sldMkLst>
          <pc:docMk/>
          <pc:sldMk cId="3073549650" sldId="2147481249"/>
        </pc:sldMkLst>
      </pc:sldChg>
      <pc:sldChg chg="del">
        <pc:chgData name="David Vachala" userId="91433487-0c4d-408d-9c05-4db9b7ff8fc7" providerId="ADAL" clId="{EFA440D3-084A-43C7-88B2-C5AC625FFF3E}" dt="2024-06-17T06:17:11.664" v="45" actId="47"/>
        <pc:sldMkLst>
          <pc:docMk/>
          <pc:sldMk cId="4270240755" sldId="2147481250"/>
        </pc:sldMkLst>
      </pc:sldChg>
      <pc:sldChg chg="del">
        <pc:chgData name="David Vachala" userId="91433487-0c4d-408d-9c05-4db9b7ff8fc7" providerId="ADAL" clId="{EFA440D3-084A-43C7-88B2-C5AC625FFF3E}" dt="2024-06-17T06:17:11.962" v="46" actId="47"/>
        <pc:sldMkLst>
          <pc:docMk/>
          <pc:sldMk cId="3239234885" sldId="2147481251"/>
        </pc:sldMkLst>
      </pc:sldChg>
      <pc:sldChg chg="del">
        <pc:chgData name="David Vachala" userId="91433487-0c4d-408d-9c05-4db9b7ff8fc7" providerId="ADAL" clId="{EFA440D3-084A-43C7-88B2-C5AC625FFF3E}" dt="2024-06-17T06:17:12.261" v="47" actId="47"/>
        <pc:sldMkLst>
          <pc:docMk/>
          <pc:sldMk cId="2180559167" sldId="2147481252"/>
        </pc:sldMkLst>
      </pc:sldChg>
      <pc:sldChg chg="del">
        <pc:chgData name="David Vachala" userId="91433487-0c4d-408d-9c05-4db9b7ff8fc7" providerId="ADAL" clId="{EFA440D3-084A-43C7-88B2-C5AC625FFF3E}" dt="2024-06-17T06:17:12.513" v="48" actId="47"/>
        <pc:sldMkLst>
          <pc:docMk/>
          <pc:sldMk cId="301856777" sldId="2147481253"/>
        </pc:sldMkLst>
      </pc:sldChg>
      <pc:sldChg chg="del">
        <pc:chgData name="David Vachala" userId="91433487-0c4d-408d-9c05-4db9b7ff8fc7" providerId="ADAL" clId="{EFA440D3-084A-43C7-88B2-C5AC625FFF3E}" dt="2024-06-17T06:17:12.707" v="49" actId="47"/>
        <pc:sldMkLst>
          <pc:docMk/>
          <pc:sldMk cId="2009287940" sldId="2147481254"/>
        </pc:sldMkLst>
      </pc:sldChg>
      <pc:sldChg chg="new del">
        <pc:chgData name="David Vachala" userId="91433487-0c4d-408d-9c05-4db9b7ff8fc7" providerId="ADAL" clId="{EFA440D3-084A-43C7-88B2-C5AC625FFF3E}" dt="2024-06-17T06:17:00.061" v="14" actId="47"/>
        <pc:sldMkLst>
          <pc:docMk/>
          <pc:sldMk cId="14950870" sldId="2147481255"/>
        </pc:sldMkLst>
      </pc:sldChg>
      <pc:sldChg chg="new del">
        <pc:chgData name="David Vachala" userId="91433487-0c4d-408d-9c05-4db9b7ff8fc7" providerId="ADAL" clId="{EFA440D3-084A-43C7-88B2-C5AC625FFF3E}" dt="2024-06-17T06:17:23.898" v="65" actId="47"/>
        <pc:sldMkLst>
          <pc:docMk/>
          <pc:sldMk cId="2285911833" sldId="2147481256"/>
        </pc:sldMkLst>
      </pc:sldChg>
      <pc:sldChg chg="add del">
        <pc:chgData name="David Vachala" userId="91433487-0c4d-408d-9c05-4db9b7ff8fc7" providerId="ADAL" clId="{EFA440D3-084A-43C7-88B2-C5AC625FFF3E}" dt="2024-06-17T06:17:10.337" v="40" actId="47"/>
        <pc:sldMkLst>
          <pc:docMk/>
          <pc:sldMk cId="4092391689" sldId="2147481257"/>
        </pc:sldMkLst>
      </pc:sldChg>
      <pc:sldChg chg="add del">
        <pc:chgData name="David Vachala" userId="91433487-0c4d-408d-9c05-4db9b7ff8fc7" providerId="ADAL" clId="{EFA440D3-084A-43C7-88B2-C5AC625FFF3E}" dt="2024-06-24T19:44:59.331" v="293" actId="47"/>
        <pc:sldMkLst>
          <pc:docMk/>
          <pc:sldMk cId="1641764415" sldId="2147481258"/>
        </pc:sldMkLst>
      </pc:sldChg>
      <pc:sldChg chg="add del">
        <pc:chgData name="David Vachala" userId="91433487-0c4d-408d-9c05-4db9b7ff8fc7" providerId="ADAL" clId="{EFA440D3-084A-43C7-88B2-C5AC625FFF3E}" dt="2024-06-24T19:45:41.008" v="296" actId="47"/>
        <pc:sldMkLst>
          <pc:docMk/>
          <pc:sldMk cId="576536984" sldId="2147481259"/>
        </pc:sldMkLst>
      </pc:sldChg>
      <pc:sldChg chg="addSp modSp add mod">
        <pc:chgData name="David Vachala" userId="91433487-0c4d-408d-9c05-4db9b7ff8fc7" providerId="ADAL" clId="{EFA440D3-084A-43C7-88B2-C5AC625FFF3E}" dt="2024-06-26T11:33:12.475" v="1441" actId="1076"/>
        <pc:sldMkLst>
          <pc:docMk/>
          <pc:sldMk cId="3993935628" sldId="2147481260"/>
        </pc:sldMkLst>
        <pc:spChg chg="mod">
          <ac:chgData name="David Vachala" userId="91433487-0c4d-408d-9c05-4db9b7ff8fc7" providerId="ADAL" clId="{EFA440D3-084A-43C7-88B2-C5AC625FFF3E}" dt="2024-06-24T19:47:02.924" v="306"/>
          <ac:spMkLst>
            <pc:docMk/>
            <pc:sldMk cId="3993935628" sldId="2147481260"/>
            <ac:spMk id="2" creationId="{E7EB0391-F5A1-7E4E-F176-3B3920A60233}"/>
          </ac:spMkLst>
        </pc:spChg>
        <pc:spChg chg="mod">
          <ac:chgData name="David Vachala" userId="91433487-0c4d-408d-9c05-4db9b7ff8fc7" providerId="ADAL" clId="{EFA440D3-084A-43C7-88B2-C5AC625FFF3E}" dt="2024-06-26T11:20:54.974" v="1039" actId="5793"/>
          <ac:spMkLst>
            <pc:docMk/>
            <pc:sldMk cId="3993935628" sldId="2147481260"/>
            <ac:spMk id="3" creationId="{6245E2C5-48A9-5963-CEC0-CD22573DA556}"/>
          </ac:spMkLst>
        </pc:spChg>
        <pc:spChg chg="add mod">
          <ac:chgData name="David Vachala" userId="91433487-0c4d-408d-9c05-4db9b7ff8fc7" providerId="ADAL" clId="{EFA440D3-084A-43C7-88B2-C5AC625FFF3E}" dt="2024-06-26T11:33:12.475" v="1441" actId="1076"/>
          <ac:spMkLst>
            <pc:docMk/>
            <pc:sldMk cId="3993935628" sldId="2147481260"/>
            <ac:spMk id="6" creationId="{5FB24386-046A-9F5F-7350-42D58FA9F0C5}"/>
          </ac:spMkLst>
        </pc:spChg>
        <pc:picChg chg="add mod">
          <ac:chgData name="David Vachala" userId="91433487-0c4d-408d-9c05-4db9b7ff8fc7" providerId="ADAL" clId="{EFA440D3-084A-43C7-88B2-C5AC625FFF3E}" dt="2024-06-24T19:47:34.171" v="310" actId="1076"/>
          <ac:picMkLst>
            <pc:docMk/>
            <pc:sldMk cId="3993935628" sldId="2147481260"/>
            <ac:picMk id="1026" creationId="{A0A7ACFA-1826-308C-D31B-275E3F7D9BB3}"/>
          </ac:picMkLst>
        </pc:picChg>
      </pc:sldChg>
      <pc:sldChg chg="add">
        <pc:chgData name="David Vachala" userId="91433487-0c4d-408d-9c05-4db9b7ff8fc7" providerId="ADAL" clId="{EFA440D3-084A-43C7-88B2-C5AC625FFF3E}" dt="2024-06-24T19:44:48.831" v="291"/>
        <pc:sldMkLst>
          <pc:docMk/>
          <pc:sldMk cId="530844445" sldId="2147481261"/>
        </pc:sldMkLst>
      </pc:sldChg>
      <pc:sldChg chg="add">
        <pc:chgData name="David Vachala" userId="91433487-0c4d-408d-9c05-4db9b7ff8fc7" providerId="ADAL" clId="{EFA440D3-084A-43C7-88B2-C5AC625FFF3E}" dt="2024-06-24T19:44:48.831" v="291"/>
        <pc:sldMkLst>
          <pc:docMk/>
          <pc:sldMk cId="1863653876" sldId="2147481262"/>
        </pc:sldMkLst>
      </pc:sldChg>
      <pc:sldChg chg="add">
        <pc:chgData name="David Vachala" userId="91433487-0c4d-408d-9c05-4db9b7ff8fc7" providerId="ADAL" clId="{EFA440D3-084A-43C7-88B2-C5AC625FFF3E}" dt="2024-06-24T19:44:48.831" v="291"/>
        <pc:sldMkLst>
          <pc:docMk/>
          <pc:sldMk cId="2631020316" sldId="2147481263"/>
        </pc:sldMkLst>
      </pc:sldChg>
      <pc:sldChg chg="add">
        <pc:chgData name="David Vachala" userId="91433487-0c4d-408d-9c05-4db9b7ff8fc7" providerId="ADAL" clId="{EFA440D3-084A-43C7-88B2-C5AC625FFF3E}" dt="2024-06-24T19:44:48.831" v="291"/>
        <pc:sldMkLst>
          <pc:docMk/>
          <pc:sldMk cId="3861783714" sldId="2147481264"/>
        </pc:sldMkLst>
      </pc:sldChg>
      <pc:sldChg chg="add">
        <pc:chgData name="David Vachala" userId="91433487-0c4d-408d-9c05-4db9b7ff8fc7" providerId="ADAL" clId="{EFA440D3-084A-43C7-88B2-C5AC625FFF3E}" dt="2024-06-24T19:44:48.831" v="291"/>
        <pc:sldMkLst>
          <pc:docMk/>
          <pc:sldMk cId="1732868893" sldId="2147481265"/>
        </pc:sldMkLst>
      </pc:sldChg>
      <pc:sldChg chg="add">
        <pc:chgData name="David Vachala" userId="91433487-0c4d-408d-9c05-4db9b7ff8fc7" providerId="ADAL" clId="{EFA440D3-084A-43C7-88B2-C5AC625FFF3E}" dt="2024-06-24T19:44:48.831" v="291"/>
        <pc:sldMkLst>
          <pc:docMk/>
          <pc:sldMk cId="417723187" sldId="2147481266"/>
        </pc:sldMkLst>
      </pc:sldChg>
      <pc:sldChg chg="add">
        <pc:chgData name="David Vachala" userId="91433487-0c4d-408d-9c05-4db9b7ff8fc7" providerId="ADAL" clId="{EFA440D3-084A-43C7-88B2-C5AC625FFF3E}" dt="2024-06-24T19:44:48.831" v="291"/>
        <pc:sldMkLst>
          <pc:docMk/>
          <pc:sldMk cId="2276483367" sldId="2147481267"/>
        </pc:sldMkLst>
      </pc:sldChg>
      <pc:sldChg chg="add">
        <pc:chgData name="David Vachala" userId="91433487-0c4d-408d-9c05-4db9b7ff8fc7" providerId="ADAL" clId="{EFA440D3-084A-43C7-88B2-C5AC625FFF3E}" dt="2024-06-24T19:44:48.831" v="291"/>
        <pc:sldMkLst>
          <pc:docMk/>
          <pc:sldMk cId="2831110412" sldId="2147481268"/>
        </pc:sldMkLst>
      </pc:sldChg>
      <pc:sldChg chg="add">
        <pc:chgData name="David Vachala" userId="91433487-0c4d-408d-9c05-4db9b7ff8fc7" providerId="ADAL" clId="{EFA440D3-084A-43C7-88B2-C5AC625FFF3E}" dt="2024-06-24T19:44:48.831" v="291"/>
        <pc:sldMkLst>
          <pc:docMk/>
          <pc:sldMk cId="1121350653" sldId="2147481269"/>
        </pc:sldMkLst>
      </pc:sldChg>
      <pc:sldChg chg="add">
        <pc:chgData name="David Vachala" userId="91433487-0c4d-408d-9c05-4db9b7ff8fc7" providerId="ADAL" clId="{EFA440D3-084A-43C7-88B2-C5AC625FFF3E}" dt="2024-06-24T19:44:48.831" v="291"/>
        <pc:sldMkLst>
          <pc:docMk/>
          <pc:sldMk cId="111488186" sldId="2147481270"/>
        </pc:sldMkLst>
      </pc:sldChg>
      <pc:sldChg chg="add">
        <pc:chgData name="David Vachala" userId="91433487-0c4d-408d-9c05-4db9b7ff8fc7" providerId="ADAL" clId="{EFA440D3-084A-43C7-88B2-C5AC625FFF3E}" dt="2024-06-24T19:44:48.831" v="291"/>
        <pc:sldMkLst>
          <pc:docMk/>
          <pc:sldMk cId="991732587" sldId="2147481271"/>
        </pc:sldMkLst>
      </pc:sldChg>
      <pc:sldChg chg="add">
        <pc:chgData name="David Vachala" userId="91433487-0c4d-408d-9c05-4db9b7ff8fc7" providerId="ADAL" clId="{EFA440D3-084A-43C7-88B2-C5AC625FFF3E}" dt="2024-06-24T19:44:48.831" v="291"/>
        <pc:sldMkLst>
          <pc:docMk/>
          <pc:sldMk cId="1356319716" sldId="2147481272"/>
        </pc:sldMkLst>
      </pc:sldChg>
      <pc:sldChg chg="add">
        <pc:chgData name="David Vachala" userId="91433487-0c4d-408d-9c05-4db9b7ff8fc7" providerId="ADAL" clId="{EFA440D3-084A-43C7-88B2-C5AC625FFF3E}" dt="2024-06-24T19:44:48.831" v="291"/>
        <pc:sldMkLst>
          <pc:docMk/>
          <pc:sldMk cId="629776448" sldId="2147481273"/>
        </pc:sldMkLst>
      </pc:sldChg>
      <pc:sldChg chg="add">
        <pc:chgData name="David Vachala" userId="91433487-0c4d-408d-9c05-4db9b7ff8fc7" providerId="ADAL" clId="{EFA440D3-084A-43C7-88B2-C5AC625FFF3E}" dt="2024-06-24T19:45:30.805" v="294"/>
        <pc:sldMkLst>
          <pc:docMk/>
          <pc:sldMk cId="24915280" sldId="2147481274"/>
        </pc:sldMkLst>
      </pc:sldChg>
      <pc:sldChg chg="add">
        <pc:chgData name="David Vachala" userId="91433487-0c4d-408d-9c05-4db9b7ff8fc7" providerId="ADAL" clId="{EFA440D3-084A-43C7-88B2-C5AC625FFF3E}" dt="2024-06-24T19:45:30.805" v="294"/>
        <pc:sldMkLst>
          <pc:docMk/>
          <pc:sldMk cId="791892494" sldId="2147481275"/>
        </pc:sldMkLst>
      </pc:sldChg>
      <pc:sldChg chg="add">
        <pc:chgData name="David Vachala" userId="91433487-0c4d-408d-9c05-4db9b7ff8fc7" providerId="ADAL" clId="{EFA440D3-084A-43C7-88B2-C5AC625FFF3E}" dt="2024-06-24T19:45:30.805" v="294"/>
        <pc:sldMkLst>
          <pc:docMk/>
          <pc:sldMk cId="2488030513" sldId="2147481276"/>
        </pc:sldMkLst>
      </pc:sldChg>
      <pc:sldChg chg="add">
        <pc:chgData name="David Vachala" userId="91433487-0c4d-408d-9c05-4db9b7ff8fc7" providerId="ADAL" clId="{EFA440D3-084A-43C7-88B2-C5AC625FFF3E}" dt="2024-06-24T19:45:30.805" v="294"/>
        <pc:sldMkLst>
          <pc:docMk/>
          <pc:sldMk cId="2649674729" sldId="2147481277"/>
        </pc:sldMkLst>
      </pc:sldChg>
      <pc:sldChg chg="add">
        <pc:chgData name="David Vachala" userId="91433487-0c4d-408d-9c05-4db9b7ff8fc7" providerId="ADAL" clId="{EFA440D3-084A-43C7-88B2-C5AC625FFF3E}" dt="2024-06-24T19:45:30.805" v="294"/>
        <pc:sldMkLst>
          <pc:docMk/>
          <pc:sldMk cId="2537921188" sldId="2147481278"/>
        </pc:sldMkLst>
      </pc:sldChg>
      <pc:sldChg chg="add">
        <pc:chgData name="David Vachala" userId="91433487-0c4d-408d-9c05-4db9b7ff8fc7" providerId="ADAL" clId="{EFA440D3-084A-43C7-88B2-C5AC625FFF3E}" dt="2024-06-24T19:45:30.805" v="294"/>
        <pc:sldMkLst>
          <pc:docMk/>
          <pc:sldMk cId="3194758293" sldId="2147481279"/>
        </pc:sldMkLst>
      </pc:sldChg>
      <pc:sldChg chg="add">
        <pc:chgData name="David Vachala" userId="91433487-0c4d-408d-9c05-4db9b7ff8fc7" providerId="ADAL" clId="{EFA440D3-084A-43C7-88B2-C5AC625FFF3E}" dt="2024-06-24T19:45:30.805" v="294"/>
        <pc:sldMkLst>
          <pc:docMk/>
          <pc:sldMk cId="2597935389" sldId="2147481280"/>
        </pc:sldMkLst>
      </pc:sldChg>
      <pc:sldChg chg="add">
        <pc:chgData name="David Vachala" userId="91433487-0c4d-408d-9c05-4db9b7ff8fc7" providerId="ADAL" clId="{EFA440D3-084A-43C7-88B2-C5AC625FFF3E}" dt="2024-06-24T19:45:30.805" v="294"/>
        <pc:sldMkLst>
          <pc:docMk/>
          <pc:sldMk cId="1943224042" sldId="2147481281"/>
        </pc:sldMkLst>
      </pc:sldChg>
      <pc:sldChg chg="add">
        <pc:chgData name="David Vachala" userId="91433487-0c4d-408d-9c05-4db9b7ff8fc7" providerId="ADAL" clId="{EFA440D3-084A-43C7-88B2-C5AC625FFF3E}" dt="2024-06-24T19:45:30.805" v="294"/>
        <pc:sldMkLst>
          <pc:docMk/>
          <pc:sldMk cId="2321986486" sldId="2147481282"/>
        </pc:sldMkLst>
      </pc:sldChg>
      <pc:sldChg chg="add">
        <pc:chgData name="David Vachala" userId="91433487-0c4d-408d-9c05-4db9b7ff8fc7" providerId="ADAL" clId="{EFA440D3-084A-43C7-88B2-C5AC625FFF3E}" dt="2024-06-24T19:45:30.805" v="294"/>
        <pc:sldMkLst>
          <pc:docMk/>
          <pc:sldMk cId="2904552373" sldId="2147481283"/>
        </pc:sldMkLst>
      </pc:sldChg>
      <pc:sldChg chg="addSp modSp add mod">
        <pc:chgData name="David Vachala" userId="91433487-0c4d-408d-9c05-4db9b7ff8fc7" providerId="ADAL" clId="{EFA440D3-084A-43C7-88B2-C5AC625FFF3E}" dt="2024-06-24T19:57:54.559" v="613" actId="20577"/>
        <pc:sldMkLst>
          <pc:docMk/>
          <pc:sldMk cId="3126096773" sldId="2147481284"/>
        </pc:sldMkLst>
        <pc:spChg chg="mod">
          <ac:chgData name="David Vachala" userId="91433487-0c4d-408d-9c05-4db9b7ff8fc7" providerId="ADAL" clId="{EFA440D3-084A-43C7-88B2-C5AC625FFF3E}" dt="2024-06-24T19:56:27.537" v="561" actId="20577"/>
          <ac:spMkLst>
            <pc:docMk/>
            <pc:sldMk cId="3126096773" sldId="2147481284"/>
            <ac:spMk id="2" creationId="{E7EB0391-F5A1-7E4E-F176-3B3920A60233}"/>
          </ac:spMkLst>
        </pc:spChg>
        <pc:spChg chg="mod">
          <ac:chgData name="David Vachala" userId="91433487-0c4d-408d-9c05-4db9b7ff8fc7" providerId="ADAL" clId="{EFA440D3-084A-43C7-88B2-C5AC625FFF3E}" dt="2024-06-24T19:57:54.559" v="613" actId="20577"/>
          <ac:spMkLst>
            <pc:docMk/>
            <pc:sldMk cId="3126096773" sldId="2147481284"/>
            <ac:spMk id="3" creationId="{6245E2C5-48A9-5963-CEC0-CD22573DA556}"/>
          </ac:spMkLst>
        </pc:spChg>
        <pc:picChg chg="add mod">
          <ac:chgData name="David Vachala" userId="91433487-0c4d-408d-9c05-4db9b7ff8fc7" providerId="ADAL" clId="{EFA440D3-084A-43C7-88B2-C5AC625FFF3E}" dt="2024-06-24T19:56:06.737" v="546" actId="1076"/>
          <ac:picMkLst>
            <pc:docMk/>
            <pc:sldMk cId="3126096773" sldId="2147481284"/>
            <ac:picMk id="2050" creationId="{6301489D-75C2-CA1F-5A87-F1F688F51290}"/>
          </ac:picMkLst>
        </pc:picChg>
      </pc:sldChg>
      <pc:sldChg chg="addSp modSp add mod">
        <pc:chgData name="David Vachala" userId="91433487-0c4d-408d-9c05-4db9b7ff8fc7" providerId="ADAL" clId="{EFA440D3-084A-43C7-88B2-C5AC625FFF3E}" dt="2024-06-24T20:00:32.518" v="661" actId="27636"/>
        <pc:sldMkLst>
          <pc:docMk/>
          <pc:sldMk cId="1185249224" sldId="2147481285"/>
        </pc:sldMkLst>
        <pc:spChg chg="mod">
          <ac:chgData name="David Vachala" userId="91433487-0c4d-408d-9c05-4db9b7ff8fc7" providerId="ADAL" clId="{EFA440D3-084A-43C7-88B2-C5AC625FFF3E}" dt="2024-06-24T20:00:08.247" v="652" actId="20577"/>
          <ac:spMkLst>
            <pc:docMk/>
            <pc:sldMk cId="1185249224" sldId="2147481285"/>
            <ac:spMk id="2" creationId="{E7EB0391-F5A1-7E4E-F176-3B3920A60233}"/>
          </ac:spMkLst>
        </pc:spChg>
        <pc:spChg chg="mod">
          <ac:chgData name="David Vachala" userId="91433487-0c4d-408d-9c05-4db9b7ff8fc7" providerId="ADAL" clId="{EFA440D3-084A-43C7-88B2-C5AC625FFF3E}" dt="2024-06-24T20:00:32.518" v="661" actId="27636"/>
          <ac:spMkLst>
            <pc:docMk/>
            <pc:sldMk cId="1185249224" sldId="2147481285"/>
            <ac:spMk id="3" creationId="{6245E2C5-48A9-5963-CEC0-CD22573DA556}"/>
          </ac:spMkLst>
        </pc:spChg>
        <pc:picChg chg="add mod">
          <ac:chgData name="David Vachala" userId="91433487-0c4d-408d-9c05-4db9b7ff8fc7" providerId="ADAL" clId="{EFA440D3-084A-43C7-88B2-C5AC625FFF3E}" dt="2024-06-24T20:00:20.087" v="655" actId="1076"/>
          <ac:picMkLst>
            <pc:docMk/>
            <pc:sldMk cId="1185249224" sldId="2147481285"/>
            <ac:picMk id="3074" creationId="{48B183A9-9C39-82A4-D939-A1788BC0BAEA}"/>
          </ac:picMkLst>
        </pc:picChg>
      </pc:sldChg>
      <pc:sldChg chg="addSp modSp add mod">
        <pc:chgData name="David Vachala" userId="91433487-0c4d-408d-9c05-4db9b7ff8fc7" providerId="ADAL" clId="{EFA440D3-084A-43C7-88B2-C5AC625FFF3E}" dt="2024-06-24T20:02:59.200" v="680" actId="27636"/>
        <pc:sldMkLst>
          <pc:docMk/>
          <pc:sldMk cId="2351232530" sldId="2147481286"/>
        </pc:sldMkLst>
        <pc:spChg chg="mod">
          <ac:chgData name="David Vachala" userId="91433487-0c4d-408d-9c05-4db9b7ff8fc7" providerId="ADAL" clId="{EFA440D3-084A-43C7-88B2-C5AC625FFF3E}" dt="2024-06-24T20:01:46.888" v="666" actId="27636"/>
          <ac:spMkLst>
            <pc:docMk/>
            <pc:sldMk cId="2351232530" sldId="2147481286"/>
            <ac:spMk id="2" creationId="{E7EB0391-F5A1-7E4E-F176-3B3920A60233}"/>
          </ac:spMkLst>
        </pc:spChg>
        <pc:spChg chg="mod">
          <ac:chgData name="David Vachala" userId="91433487-0c4d-408d-9c05-4db9b7ff8fc7" providerId="ADAL" clId="{EFA440D3-084A-43C7-88B2-C5AC625FFF3E}" dt="2024-06-24T20:02:59.200" v="680" actId="27636"/>
          <ac:spMkLst>
            <pc:docMk/>
            <pc:sldMk cId="2351232530" sldId="2147481286"/>
            <ac:spMk id="3" creationId="{6245E2C5-48A9-5963-CEC0-CD22573DA556}"/>
          </ac:spMkLst>
        </pc:spChg>
        <pc:picChg chg="add mod">
          <ac:chgData name="David Vachala" userId="91433487-0c4d-408d-9c05-4db9b7ff8fc7" providerId="ADAL" clId="{EFA440D3-084A-43C7-88B2-C5AC625FFF3E}" dt="2024-06-24T20:02:03.322" v="671" actId="14100"/>
          <ac:picMkLst>
            <pc:docMk/>
            <pc:sldMk cId="2351232530" sldId="2147481286"/>
            <ac:picMk id="4098" creationId="{481042C5-B147-E2A7-FCF6-141F7F725576}"/>
          </ac:picMkLst>
        </pc:picChg>
      </pc:sldChg>
      <pc:sldChg chg="addSp modSp add del mod">
        <pc:chgData name="David Vachala" userId="91433487-0c4d-408d-9c05-4db9b7ff8fc7" providerId="ADAL" clId="{EFA440D3-084A-43C7-88B2-C5AC625FFF3E}" dt="2024-06-24T20:07:10.211" v="724" actId="47"/>
        <pc:sldMkLst>
          <pc:docMk/>
          <pc:sldMk cId="770652440" sldId="2147481287"/>
        </pc:sldMkLst>
        <pc:spChg chg="mod">
          <ac:chgData name="David Vachala" userId="91433487-0c4d-408d-9c05-4db9b7ff8fc7" providerId="ADAL" clId="{EFA440D3-084A-43C7-88B2-C5AC625FFF3E}" dt="2024-06-24T20:03:57.614" v="697" actId="20577"/>
          <ac:spMkLst>
            <pc:docMk/>
            <pc:sldMk cId="770652440" sldId="2147481287"/>
            <ac:spMk id="2" creationId="{E7EB0391-F5A1-7E4E-F176-3B3920A60233}"/>
          </ac:spMkLst>
        </pc:spChg>
        <pc:spChg chg="mod">
          <ac:chgData name="David Vachala" userId="91433487-0c4d-408d-9c05-4db9b7ff8fc7" providerId="ADAL" clId="{EFA440D3-084A-43C7-88B2-C5AC625FFF3E}" dt="2024-06-24T20:06:03.818" v="723" actId="20577"/>
          <ac:spMkLst>
            <pc:docMk/>
            <pc:sldMk cId="770652440" sldId="2147481287"/>
            <ac:spMk id="3" creationId="{6245E2C5-48A9-5963-CEC0-CD22573DA556}"/>
          </ac:spMkLst>
        </pc:spChg>
        <pc:spChg chg="add">
          <ac:chgData name="David Vachala" userId="91433487-0c4d-408d-9c05-4db9b7ff8fc7" providerId="ADAL" clId="{EFA440D3-084A-43C7-88B2-C5AC625FFF3E}" dt="2024-06-24T20:03:32.862" v="682"/>
          <ac:spMkLst>
            <pc:docMk/>
            <pc:sldMk cId="770652440" sldId="2147481287"/>
            <ac:spMk id="5" creationId="{86169153-17A2-A33B-A4BC-7AB08D6678B3}"/>
          </ac:spMkLst>
        </pc:spChg>
        <pc:spChg chg="add mod">
          <ac:chgData name="David Vachala" userId="91433487-0c4d-408d-9c05-4db9b7ff8fc7" providerId="ADAL" clId="{EFA440D3-084A-43C7-88B2-C5AC625FFF3E}" dt="2024-06-24T20:04:05.560" v="698"/>
          <ac:spMkLst>
            <pc:docMk/>
            <pc:sldMk cId="770652440" sldId="2147481287"/>
            <ac:spMk id="6" creationId="{0EF88B9B-257C-B482-558C-C735829F8A39}"/>
          </ac:spMkLst>
        </pc:spChg>
        <pc:spChg chg="add mod">
          <ac:chgData name="David Vachala" userId="91433487-0c4d-408d-9c05-4db9b7ff8fc7" providerId="ADAL" clId="{EFA440D3-084A-43C7-88B2-C5AC625FFF3E}" dt="2024-06-24T20:04:11.480" v="699"/>
          <ac:spMkLst>
            <pc:docMk/>
            <pc:sldMk cId="770652440" sldId="2147481287"/>
            <ac:spMk id="7" creationId="{85439C8C-2530-0EF3-8AB9-B023F547ACE2}"/>
          </ac:spMkLst>
        </pc:spChg>
        <pc:picChg chg="add mod">
          <ac:chgData name="David Vachala" userId="91433487-0c4d-408d-9c05-4db9b7ff8fc7" providerId="ADAL" clId="{EFA440D3-084A-43C7-88B2-C5AC625FFF3E}" dt="2024-06-24T20:04:51.535" v="706" actId="1076"/>
          <ac:picMkLst>
            <pc:docMk/>
            <pc:sldMk cId="770652440" sldId="2147481287"/>
            <ac:picMk id="9" creationId="{C4A8D32F-9BF6-DA0A-0791-A19AEB873550}"/>
          </ac:picMkLst>
        </pc:picChg>
      </pc:sldChg>
      <pc:sldChg chg="new del">
        <pc:chgData name="David Vachala" userId="91433487-0c4d-408d-9c05-4db9b7ff8fc7" providerId="ADAL" clId="{EFA440D3-084A-43C7-88B2-C5AC625FFF3E}" dt="2024-06-26T11:10:00.410" v="734" actId="680"/>
        <pc:sldMkLst>
          <pc:docMk/>
          <pc:sldMk cId="3398414629" sldId="2147481287"/>
        </pc:sldMkLst>
      </pc:sldChg>
      <pc:sldChg chg="addSp modSp new mod ord">
        <pc:chgData name="David Vachala" userId="91433487-0c4d-408d-9c05-4db9b7ff8fc7" providerId="ADAL" clId="{EFA440D3-084A-43C7-88B2-C5AC625FFF3E}" dt="2024-06-26T11:12:31.847" v="834" actId="20577"/>
        <pc:sldMkLst>
          <pc:docMk/>
          <pc:sldMk cId="3736999597" sldId="2147481287"/>
        </pc:sldMkLst>
        <pc:spChg chg="mod">
          <ac:chgData name="David Vachala" userId="91433487-0c4d-408d-9c05-4db9b7ff8fc7" providerId="ADAL" clId="{EFA440D3-084A-43C7-88B2-C5AC625FFF3E}" dt="2024-06-26T11:10:18.723" v="752" actId="20577"/>
          <ac:spMkLst>
            <pc:docMk/>
            <pc:sldMk cId="3736999597" sldId="2147481287"/>
            <ac:spMk id="2" creationId="{FD85BFAD-8B99-D4F8-8C58-F6D5751FAC01}"/>
          </ac:spMkLst>
        </pc:spChg>
        <pc:spChg chg="mod">
          <ac:chgData name="David Vachala" userId="91433487-0c4d-408d-9c05-4db9b7ff8fc7" providerId="ADAL" clId="{EFA440D3-084A-43C7-88B2-C5AC625FFF3E}" dt="2024-06-26T11:12:31.847" v="834" actId="20577"/>
          <ac:spMkLst>
            <pc:docMk/>
            <pc:sldMk cId="3736999597" sldId="2147481287"/>
            <ac:spMk id="3" creationId="{05261BBA-7A63-7CB2-656B-DEFAB28091EB}"/>
          </ac:spMkLst>
        </pc:spChg>
        <pc:spChg chg="add mod">
          <ac:chgData name="David Vachala" userId="91433487-0c4d-408d-9c05-4db9b7ff8fc7" providerId="ADAL" clId="{EFA440D3-084A-43C7-88B2-C5AC625FFF3E}" dt="2024-06-26T11:11:36.839" v="761" actId="1076"/>
          <ac:spMkLst>
            <pc:docMk/>
            <pc:sldMk cId="3736999597" sldId="2147481287"/>
            <ac:spMk id="6" creationId="{7B8ED52E-5961-7A6F-88BF-0B1C4AC6AEC5}"/>
          </ac:spMkLst>
        </pc:spChg>
        <pc:picChg chg="add mod">
          <ac:chgData name="David Vachala" userId="91433487-0c4d-408d-9c05-4db9b7ff8fc7" providerId="ADAL" clId="{EFA440D3-084A-43C7-88B2-C5AC625FFF3E}" dt="2024-06-26T11:11:33.589" v="760" actId="1076"/>
          <ac:picMkLst>
            <pc:docMk/>
            <pc:sldMk cId="3736999597" sldId="2147481287"/>
            <ac:picMk id="1026" creationId="{BC7A25C7-6CE6-A7E6-D898-38F0BCB8ACEB}"/>
          </ac:picMkLst>
        </pc:picChg>
      </pc:sldChg>
      <pc:sldChg chg="addSp modSp new mod">
        <pc:chgData name="David Vachala" userId="91433487-0c4d-408d-9c05-4db9b7ff8fc7" providerId="ADAL" clId="{EFA440D3-084A-43C7-88B2-C5AC625FFF3E}" dt="2024-06-26T11:37:54.680" v="1453" actId="20577"/>
        <pc:sldMkLst>
          <pc:docMk/>
          <pc:sldMk cId="2395698783" sldId="2147481288"/>
        </pc:sldMkLst>
        <pc:spChg chg="mod">
          <ac:chgData name="David Vachala" userId="91433487-0c4d-408d-9c05-4db9b7ff8fc7" providerId="ADAL" clId="{EFA440D3-084A-43C7-88B2-C5AC625FFF3E}" dt="2024-06-26T11:14:11.522" v="845" actId="27636"/>
          <ac:spMkLst>
            <pc:docMk/>
            <pc:sldMk cId="2395698783" sldId="2147481288"/>
            <ac:spMk id="2" creationId="{6C13F8E9-38FA-9AAC-B002-6236074B4C86}"/>
          </ac:spMkLst>
        </pc:spChg>
        <pc:spChg chg="mod">
          <ac:chgData name="David Vachala" userId="91433487-0c4d-408d-9c05-4db9b7ff8fc7" providerId="ADAL" clId="{EFA440D3-084A-43C7-88B2-C5AC625FFF3E}" dt="2024-06-26T11:37:54.680" v="1453" actId="20577"/>
          <ac:spMkLst>
            <pc:docMk/>
            <pc:sldMk cId="2395698783" sldId="2147481288"/>
            <ac:spMk id="3" creationId="{C92E9C65-7EE3-7ED6-AC6C-004301B014BA}"/>
          </ac:spMkLst>
        </pc:spChg>
        <pc:spChg chg="add mod">
          <ac:chgData name="David Vachala" userId="91433487-0c4d-408d-9c05-4db9b7ff8fc7" providerId="ADAL" clId="{EFA440D3-084A-43C7-88B2-C5AC625FFF3E}" dt="2024-06-26T11:16:00.447" v="953" actId="1076"/>
          <ac:spMkLst>
            <pc:docMk/>
            <pc:sldMk cId="2395698783" sldId="2147481288"/>
            <ac:spMk id="6" creationId="{AC42F347-10CE-7817-5D98-AD0AA267E788}"/>
          </ac:spMkLst>
        </pc:spChg>
        <pc:picChg chg="add mod">
          <ac:chgData name="David Vachala" userId="91433487-0c4d-408d-9c05-4db9b7ff8fc7" providerId="ADAL" clId="{EFA440D3-084A-43C7-88B2-C5AC625FFF3E}" dt="2024-06-26T11:14:01.507" v="840" actId="14100"/>
          <ac:picMkLst>
            <pc:docMk/>
            <pc:sldMk cId="2395698783" sldId="2147481288"/>
            <ac:picMk id="2050" creationId="{7C3FBD83-C38C-C34B-894C-7A135B4EF0C2}"/>
          </ac:picMkLst>
        </pc:picChg>
      </pc:sldChg>
      <pc:sldChg chg="modSp add del mod">
        <pc:chgData name="David Vachala" userId="91433487-0c4d-408d-9c05-4db9b7ff8fc7" providerId="ADAL" clId="{EFA440D3-084A-43C7-88B2-C5AC625FFF3E}" dt="2024-06-24T20:07:10.836" v="725" actId="47"/>
        <pc:sldMkLst>
          <pc:docMk/>
          <pc:sldMk cId="2767456015" sldId="2147481288"/>
        </pc:sldMkLst>
        <pc:spChg chg="mod">
          <ac:chgData name="David Vachala" userId="91433487-0c4d-408d-9c05-4db9b7ff8fc7" providerId="ADAL" clId="{EFA440D3-084A-43C7-88B2-C5AC625FFF3E}" dt="2024-06-24T20:03:51.346" v="689" actId="20577"/>
          <ac:spMkLst>
            <pc:docMk/>
            <pc:sldMk cId="2767456015" sldId="2147481288"/>
            <ac:spMk id="2" creationId="{E7EB0391-F5A1-7E4E-F176-3B3920A60233}"/>
          </ac:spMkLst>
        </pc:spChg>
      </pc:sldChg>
      <pc:sldChg chg="add del">
        <pc:chgData name="David Vachala" userId="91433487-0c4d-408d-9c05-4db9b7ff8fc7" providerId="ADAL" clId="{EFA440D3-084A-43C7-88B2-C5AC625FFF3E}" dt="2024-06-24T20:07:11.477" v="726" actId="47"/>
        <pc:sldMkLst>
          <pc:docMk/>
          <pc:sldMk cId="610956075" sldId="2147481289"/>
        </pc:sldMkLst>
      </pc:sldChg>
      <pc:sldChg chg="addSp modSp new mod">
        <pc:chgData name="David Vachala" userId="91433487-0c4d-408d-9c05-4db9b7ff8fc7" providerId="ADAL" clId="{EFA440D3-084A-43C7-88B2-C5AC625FFF3E}" dt="2024-06-26T11:32:15.691" v="1439" actId="1076"/>
        <pc:sldMkLst>
          <pc:docMk/>
          <pc:sldMk cId="2171148055" sldId="2147481289"/>
        </pc:sldMkLst>
        <pc:spChg chg="mod">
          <ac:chgData name="David Vachala" userId="91433487-0c4d-408d-9c05-4db9b7ff8fc7" providerId="ADAL" clId="{EFA440D3-084A-43C7-88B2-C5AC625FFF3E}" dt="2024-06-26T11:18:13.047" v="968" actId="27636"/>
          <ac:spMkLst>
            <pc:docMk/>
            <pc:sldMk cId="2171148055" sldId="2147481289"/>
            <ac:spMk id="2" creationId="{5A3B65BC-363B-A671-E490-4F250FE30DCC}"/>
          </ac:spMkLst>
        </pc:spChg>
        <pc:spChg chg="mod">
          <ac:chgData name="David Vachala" userId="91433487-0c4d-408d-9c05-4db9b7ff8fc7" providerId="ADAL" clId="{EFA440D3-084A-43C7-88B2-C5AC625FFF3E}" dt="2024-06-26T11:18:44.997" v="982" actId="20577"/>
          <ac:spMkLst>
            <pc:docMk/>
            <pc:sldMk cId="2171148055" sldId="2147481289"/>
            <ac:spMk id="3" creationId="{5BC001FF-1024-150B-462B-0D2790930F63}"/>
          </ac:spMkLst>
        </pc:spChg>
        <pc:spChg chg="add mod">
          <ac:chgData name="David Vachala" userId="91433487-0c4d-408d-9c05-4db9b7ff8fc7" providerId="ADAL" clId="{EFA440D3-084A-43C7-88B2-C5AC625FFF3E}" dt="2024-06-26T11:32:15.691" v="1439" actId="1076"/>
          <ac:spMkLst>
            <pc:docMk/>
            <pc:sldMk cId="2171148055" sldId="2147481289"/>
            <ac:spMk id="6" creationId="{0F1A8601-B36C-FD53-5A3A-A6C42BA1CEA6}"/>
          </ac:spMkLst>
        </pc:spChg>
        <pc:picChg chg="add mod">
          <ac:chgData name="David Vachala" userId="91433487-0c4d-408d-9c05-4db9b7ff8fc7" providerId="ADAL" clId="{EFA440D3-084A-43C7-88B2-C5AC625FFF3E}" dt="2024-06-26T11:18:02.848" v="963" actId="1076"/>
          <ac:picMkLst>
            <pc:docMk/>
            <pc:sldMk cId="2171148055" sldId="2147481289"/>
            <ac:picMk id="3074" creationId="{22CD25BB-3966-A3EF-A7F9-D13F8C142EF1}"/>
          </ac:picMkLst>
        </pc:picChg>
      </pc:sldChg>
      <pc:sldChg chg="add del">
        <pc:chgData name="David Vachala" userId="91433487-0c4d-408d-9c05-4db9b7ff8fc7" providerId="ADAL" clId="{EFA440D3-084A-43C7-88B2-C5AC625FFF3E}" dt="2024-06-24T20:07:15.230" v="727" actId="47"/>
        <pc:sldMkLst>
          <pc:docMk/>
          <pc:sldMk cId="1006656085" sldId="2147481290"/>
        </pc:sldMkLst>
      </pc:sldChg>
      <pc:sldChg chg="addSp modSp new mod">
        <pc:chgData name="David Vachala" userId="91433487-0c4d-408d-9c05-4db9b7ff8fc7" providerId="ADAL" clId="{EFA440D3-084A-43C7-88B2-C5AC625FFF3E}" dt="2024-06-26T11:31:49.545" v="1435" actId="20577"/>
        <pc:sldMkLst>
          <pc:docMk/>
          <pc:sldMk cId="4034115241" sldId="2147481290"/>
        </pc:sldMkLst>
        <pc:spChg chg="mod">
          <ac:chgData name="David Vachala" userId="91433487-0c4d-408d-9c05-4db9b7ff8fc7" providerId="ADAL" clId="{EFA440D3-084A-43C7-88B2-C5AC625FFF3E}" dt="2024-06-26T11:26:40.441" v="1432" actId="20577"/>
          <ac:spMkLst>
            <pc:docMk/>
            <pc:sldMk cId="4034115241" sldId="2147481290"/>
            <ac:spMk id="2" creationId="{2BB9B109-85B6-91CB-D741-54B2E3F59073}"/>
          </ac:spMkLst>
        </pc:spChg>
        <pc:spChg chg="mod">
          <ac:chgData name="David Vachala" userId="91433487-0c4d-408d-9c05-4db9b7ff8fc7" providerId="ADAL" clId="{EFA440D3-084A-43C7-88B2-C5AC625FFF3E}" dt="2024-06-26T11:24:58.877" v="1372" actId="20577"/>
          <ac:spMkLst>
            <pc:docMk/>
            <pc:sldMk cId="4034115241" sldId="2147481290"/>
            <ac:spMk id="3" creationId="{FDBD0452-EDFB-F5CA-8039-24E1FB0074D5}"/>
          </ac:spMkLst>
        </pc:spChg>
        <pc:spChg chg="add mod">
          <ac:chgData name="David Vachala" userId="91433487-0c4d-408d-9c05-4db9b7ff8fc7" providerId="ADAL" clId="{EFA440D3-084A-43C7-88B2-C5AC625FFF3E}" dt="2024-06-26T11:31:49.545" v="1435" actId="20577"/>
          <ac:spMkLst>
            <pc:docMk/>
            <pc:sldMk cId="4034115241" sldId="2147481290"/>
            <ac:spMk id="6" creationId="{6B67F7DB-9348-8837-0C2E-9A1BF7ED33DB}"/>
          </ac:spMkLst>
        </pc:spChg>
        <pc:picChg chg="add mod">
          <ac:chgData name="David Vachala" userId="91433487-0c4d-408d-9c05-4db9b7ff8fc7" providerId="ADAL" clId="{EFA440D3-084A-43C7-88B2-C5AC625FFF3E}" dt="2024-06-26T11:22:16.432" v="1045" actId="14100"/>
          <ac:picMkLst>
            <pc:docMk/>
            <pc:sldMk cId="4034115241" sldId="2147481290"/>
            <ac:picMk id="4098" creationId="{696C414E-8AA7-BC6C-994F-2A6A7A207E17}"/>
          </ac:picMkLst>
        </pc:picChg>
      </pc:sldChg>
    </pc:docChg>
  </pc:docChgLst>
  <pc:docChgLst>
    <pc:chgData name="David Vachala" userId="91433487-0c4d-408d-9c05-4db9b7ff8fc7" providerId="ADAL" clId="{BD56DF93-3764-4E24-9782-505437499B9E}"/>
    <pc:docChg chg="undo redo custSel addSld delSld modSld sldOrd modSection">
      <pc:chgData name="David Vachala" userId="91433487-0c4d-408d-9c05-4db9b7ff8fc7" providerId="ADAL" clId="{BD56DF93-3764-4E24-9782-505437499B9E}" dt="2024-09-25T10:57:06.192" v="976" actId="47"/>
      <pc:docMkLst>
        <pc:docMk/>
      </pc:docMkLst>
      <pc:sldChg chg="modSp mod">
        <pc:chgData name="David Vachala" userId="91433487-0c4d-408d-9c05-4db9b7ff8fc7" providerId="ADAL" clId="{BD56DF93-3764-4E24-9782-505437499B9E}" dt="2024-09-12T19:02:46.736" v="31" actId="20577"/>
        <pc:sldMkLst>
          <pc:docMk/>
          <pc:sldMk cId="409723674" sldId="259"/>
        </pc:sldMkLst>
        <pc:spChg chg="mod">
          <ac:chgData name="David Vachala" userId="91433487-0c4d-408d-9c05-4db9b7ff8fc7" providerId="ADAL" clId="{BD56DF93-3764-4E24-9782-505437499B9E}" dt="2024-09-12T19:02:46.736" v="31" actId="20577"/>
          <ac:spMkLst>
            <pc:docMk/>
            <pc:sldMk cId="409723674" sldId="259"/>
            <ac:spMk id="33" creationId="{3CD78EB7-563C-4025-87ED-8064992121A5}"/>
          </ac:spMkLst>
        </pc:spChg>
      </pc:sldChg>
      <pc:sldChg chg="modSp mod">
        <pc:chgData name="David Vachala" userId="91433487-0c4d-408d-9c05-4db9b7ff8fc7" providerId="ADAL" clId="{BD56DF93-3764-4E24-9782-505437499B9E}" dt="2024-09-12T19:15:37.707" v="150" actId="20577"/>
        <pc:sldMkLst>
          <pc:docMk/>
          <pc:sldMk cId="1743216632" sldId="261"/>
        </pc:sldMkLst>
        <pc:spChg chg="mod">
          <ac:chgData name="David Vachala" userId="91433487-0c4d-408d-9c05-4db9b7ff8fc7" providerId="ADAL" clId="{BD56DF93-3764-4E24-9782-505437499B9E}" dt="2024-09-12T19:02:18.618" v="14" actId="20577"/>
          <ac:spMkLst>
            <pc:docMk/>
            <pc:sldMk cId="1743216632" sldId="261"/>
            <ac:spMk id="29" creationId="{CB892594-7024-4545-AEF5-72B22C06A1A3}"/>
          </ac:spMkLst>
        </pc:spChg>
        <pc:spChg chg="mod">
          <ac:chgData name="David Vachala" userId="91433487-0c4d-408d-9c05-4db9b7ff8fc7" providerId="ADAL" clId="{BD56DF93-3764-4E24-9782-505437499B9E}" dt="2024-09-12T19:15:37.707" v="150" actId="20577"/>
          <ac:spMkLst>
            <pc:docMk/>
            <pc:sldMk cId="1743216632" sldId="261"/>
            <ac:spMk id="38" creationId="{3AD62353-66DA-437B-A82D-75433367BE34}"/>
          </ac:spMkLst>
        </pc:spChg>
        <pc:spChg chg="mod">
          <ac:chgData name="David Vachala" userId="91433487-0c4d-408d-9c05-4db9b7ff8fc7" providerId="ADAL" clId="{BD56DF93-3764-4E24-9782-505437499B9E}" dt="2024-09-12T19:15:09.171" v="133" actId="20577"/>
          <ac:spMkLst>
            <pc:docMk/>
            <pc:sldMk cId="1743216632" sldId="261"/>
            <ac:spMk id="39" creationId="{C17792EC-B649-4521-8BC0-704F4F4F9823}"/>
          </ac:spMkLst>
        </pc:spChg>
        <pc:spChg chg="mod">
          <ac:chgData name="David Vachala" userId="91433487-0c4d-408d-9c05-4db9b7ff8fc7" providerId="ADAL" clId="{BD56DF93-3764-4E24-9782-505437499B9E}" dt="2024-09-12T19:10:42.378" v="105" actId="20577"/>
          <ac:spMkLst>
            <pc:docMk/>
            <pc:sldMk cId="1743216632" sldId="261"/>
            <ac:spMk id="41" creationId="{309B52EE-F75E-4904-AF65-5BA395A3D838}"/>
          </ac:spMkLst>
        </pc:spChg>
        <pc:spChg chg="mod">
          <ac:chgData name="David Vachala" userId="91433487-0c4d-408d-9c05-4db9b7ff8fc7" providerId="ADAL" clId="{BD56DF93-3764-4E24-9782-505437499B9E}" dt="2024-09-12T19:10:31.288" v="89" actId="20577"/>
          <ac:spMkLst>
            <pc:docMk/>
            <pc:sldMk cId="1743216632" sldId="261"/>
            <ac:spMk id="42" creationId="{4BCB5372-1AB6-44A8-AD04-1395BEABC92C}"/>
          </ac:spMkLst>
        </pc:spChg>
        <pc:picChg chg="mod">
          <ac:chgData name="David Vachala" userId="91433487-0c4d-408d-9c05-4db9b7ff8fc7" providerId="ADAL" clId="{BD56DF93-3764-4E24-9782-505437499B9E}" dt="2024-09-12T19:15:30.097" v="135"/>
          <ac:picMkLst>
            <pc:docMk/>
            <pc:sldMk cId="1743216632" sldId="261"/>
            <ac:picMk id="37" creationId="{DDCB2138-9DAD-4B7D-8846-B68288AF3EAC}"/>
          </ac:picMkLst>
        </pc:picChg>
        <pc:picChg chg="mod">
          <ac:chgData name="David Vachala" userId="91433487-0c4d-408d-9c05-4db9b7ff8fc7" providerId="ADAL" clId="{BD56DF93-3764-4E24-9782-505437499B9E}" dt="2024-09-12T19:11:54.766" v="107"/>
          <ac:picMkLst>
            <pc:docMk/>
            <pc:sldMk cId="1743216632" sldId="261"/>
            <ac:picMk id="76" creationId="{C329057C-A703-4234-8C36-15BC675BA225}"/>
          </ac:picMkLst>
        </pc:picChg>
      </pc:sldChg>
      <pc:sldChg chg="add del">
        <pc:chgData name="David Vachala" userId="91433487-0c4d-408d-9c05-4db9b7ff8fc7" providerId="ADAL" clId="{BD56DF93-3764-4E24-9782-505437499B9E}" dt="2024-09-12T19:03:34.090" v="57" actId="47"/>
        <pc:sldMkLst>
          <pc:docMk/>
          <pc:sldMk cId="419931507" sldId="268"/>
        </pc:sldMkLst>
      </pc:sldChg>
      <pc:sldChg chg="add del">
        <pc:chgData name="David Vachala" userId="91433487-0c4d-408d-9c05-4db9b7ff8fc7" providerId="ADAL" clId="{BD56DF93-3764-4E24-9782-505437499B9E}" dt="2024-09-12T19:03:02.851" v="40" actId="47"/>
        <pc:sldMkLst>
          <pc:docMk/>
          <pc:sldMk cId="922831782" sldId="292"/>
        </pc:sldMkLst>
      </pc:sldChg>
      <pc:sldChg chg="add">
        <pc:chgData name="David Vachala" userId="91433487-0c4d-408d-9c05-4db9b7ff8fc7" providerId="ADAL" clId="{BD56DF93-3764-4E24-9782-505437499B9E}" dt="2024-09-25T10:57:02.989" v="975"/>
        <pc:sldMkLst>
          <pc:docMk/>
          <pc:sldMk cId="3310839663" sldId="2147468954"/>
        </pc:sldMkLst>
      </pc:sldChg>
      <pc:sldChg chg="add">
        <pc:chgData name="David Vachala" userId="91433487-0c4d-408d-9c05-4db9b7ff8fc7" providerId="ADAL" clId="{BD56DF93-3764-4E24-9782-505437499B9E}" dt="2024-09-25T10:57:02.989" v="975"/>
        <pc:sldMkLst>
          <pc:docMk/>
          <pc:sldMk cId="1065684105" sldId="2147468957"/>
        </pc:sldMkLst>
      </pc:sldChg>
      <pc:sldChg chg="add">
        <pc:chgData name="David Vachala" userId="91433487-0c4d-408d-9c05-4db9b7ff8fc7" providerId="ADAL" clId="{BD56DF93-3764-4E24-9782-505437499B9E}" dt="2024-09-25T10:57:02.989" v="975"/>
        <pc:sldMkLst>
          <pc:docMk/>
          <pc:sldMk cId="3271970921" sldId="2147468958"/>
        </pc:sldMkLst>
      </pc:sldChg>
      <pc:sldChg chg="add">
        <pc:chgData name="David Vachala" userId="91433487-0c4d-408d-9c05-4db9b7ff8fc7" providerId="ADAL" clId="{BD56DF93-3764-4E24-9782-505437499B9E}" dt="2024-09-25T10:57:02.989" v="975"/>
        <pc:sldMkLst>
          <pc:docMk/>
          <pc:sldMk cId="1873736815" sldId="2147468959"/>
        </pc:sldMkLst>
      </pc:sldChg>
      <pc:sldChg chg="add">
        <pc:chgData name="David Vachala" userId="91433487-0c4d-408d-9c05-4db9b7ff8fc7" providerId="ADAL" clId="{BD56DF93-3764-4E24-9782-505437499B9E}" dt="2024-09-25T10:57:02.989" v="975"/>
        <pc:sldMkLst>
          <pc:docMk/>
          <pc:sldMk cId="3698344380" sldId="2147468960"/>
        </pc:sldMkLst>
      </pc:sldChg>
      <pc:sldChg chg="add">
        <pc:chgData name="David Vachala" userId="91433487-0c4d-408d-9c05-4db9b7ff8fc7" providerId="ADAL" clId="{BD56DF93-3764-4E24-9782-505437499B9E}" dt="2024-09-25T10:57:02.989" v="975"/>
        <pc:sldMkLst>
          <pc:docMk/>
          <pc:sldMk cId="497644256" sldId="2147468961"/>
        </pc:sldMkLst>
      </pc:sldChg>
      <pc:sldChg chg="add">
        <pc:chgData name="David Vachala" userId="91433487-0c4d-408d-9c05-4db9b7ff8fc7" providerId="ADAL" clId="{BD56DF93-3764-4E24-9782-505437499B9E}" dt="2024-09-25T10:57:02.989" v="975"/>
        <pc:sldMkLst>
          <pc:docMk/>
          <pc:sldMk cId="935840356" sldId="2147468962"/>
        </pc:sldMkLst>
      </pc:sldChg>
      <pc:sldChg chg="add">
        <pc:chgData name="David Vachala" userId="91433487-0c4d-408d-9c05-4db9b7ff8fc7" providerId="ADAL" clId="{BD56DF93-3764-4E24-9782-505437499B9E}" dt="2024-09-25T10:57:02.989" v="975"/>
        <pc:sldMkLst>
          <pc:docMk/>
          <pc:sldMk cId="434766629" sldId="2147468963"/>
        </pc:sldMkLst>
      </pc:sldChg>
      <pc:sldChg chg="add">
        <pc:chgData name="David Vachala" userId="91433487-0c4d-408d-9c05-4db9b7ff8fc7" providerId="ADAL" clId="{BD56DF93-3764-4E24-9782-505437499B9E}" dt="2024-09-25T10:57:02.989" v="975"/>
        <pc:sldMkLst>
          <pc:docMk/>
          <pc:sldMk cId="1964702423" sldId="2147468964"/>
        </pc:sldMkLst>
      </pc:sldChg>
      <pc:sldChg chg="add">
        <pc:chgData name="David Vachala" userId="91433487-0c4d-408d-9c05-4db9b7ff8fc7" providerId="ADAL" clId="{BD56DF93-3764-4E24-9782-505437499B9E}" dt="2024-09-25T10:57:02.989" v="975"/>
        <pc:sldMkLst>
          <pc:docMk/>
          <pc:sldMk cId="2440769864" sldId="2147468965"/>
        </pc:sldMkLst>
      </pc:sldChg>
      <pc:sldChg chg="add">
        <pc:chgData name="David Vachala" userId="91433487-0c4d-408d-9c05-4db9b7ff8fc7" providerId="ADAL" clId="{BD56DF93-3764-4E24-9782-505437499B9E}" dt="2024-09-25T10:57:02.989" v="975"/>
        <pc:sldMkLst>
          <pc:docMk/>
          <pc:sldMk cId="1903793807" sldId="2147468966"/>
        </pc:sldMkLst>
      </pc:sldChg>
      <pc:sldChg chg="add">
        <pc:chgData name="David Vachala" userId="91433487-0c4d-408d-9c05-4db9b7ff8fc7" providerId="ADAL" clId="{BD56DF93-3764-4E24-9782-505437499B9E}" dt="2024-09-25T10:57:02.989" v="975"/>
        <pc:sldMkLst>
          <pc:docMk/>
          <pc:sldMk cId="710295476" sldId="2147468967"/>
        </pc:sldMkLst>
      </pc:sldChg>
      <pc:sldChg chg="add">
        <pc:chgData name="David Vachala" userId="91433487-0c4d-408d-9c05-4db9b7ff8fc7" providerId="ADAL" clId="{BD56DF93-3764-4E24-9782-505437499B9E}" dt="2024-09-25T10:57:02.989" v="975"/>
        <pc:sldMkLst>
          <pc:docMk/>
          <pc:sldMk cId="4130976494" sldId="2147468968"/>
        </pc:sldMkLst>
      </pc:sldChg>
      <pc:sldChg chg="add">
        <pc:chgData name="David Vachala" userId="91433487-0c4d-408d-9c05-4db9b7ff8fc7" providerId="ADAL" clId="{BD56DF93-3764-4E24-9782-505437499B9E}" dt="2024-09-25T10:57:02.989" v="975"/>
        <pc:sldMkLst>
          <pc:docMk/>
          <pc:sldMk cId="545209406" sldId="2147468969"/>
        </pc:sldMkLst>
      </pc:sldChg>
      <pc:sldChg chg="add">
        <pc:chgData name="David Vachala" userId="91433487-0c4d-408d-9c05-4db9b7ff8fc7" providerId="ADAL" clId="{BD56DF93-3764-4E24-9782-505437499B9E}" dt="2024-09-25T10:57:02.989" v="975"/>
        <pc:sldMkLst>
          <pc:docMk/>
          <pc:sldMk cId="3758750498" sldId="2147468970"/>
        </pc:sldMkLst>
      </pc:sldChg>
      <pc:sldChg chg="add">
        <pc:chgData name="David Vachala" userId="91433487-0c4d-408d-9c05-4db9b7ff8fc7" providerId="ADAL" clId="{BD56DF93-3764-4E24-9782-505437499B9E}" dt="2024-09-25T10:57:02.989" v="975"/>
        <pc:sldMkLst>
          <pc:docMk/>
          <pc:sldMk cId="770049797" sldId="2147468971"/>
        </pc:sldMkLst>
      </pc:sldChg>
      <pc:sldChg chg="add">
        <pc:chgData name="David Vachala" userId="91433487-0c4d-408d-9c05-4db9b7ff8fc7" providerId="ADAL" clId="{BD56DF93-3764-4E24-9782-505437499B9E}" dt="2024-09-25T10:57:02.989" v="975"/>
        <pc:sldMkLst>
          <pc:docMk/>
          <pc:sldMk cId="1282644362" sldId="2147468972"/>
        </pc:sldMkLst>
      </pc:sldChg>
      <pc:sldChg chg="add">
        <pc:chgData name="David Vachala" userId="91433487-0c4d-408d-9c05-4db9b7ff8fc7" providerId="ADAL" clId="{BD56DF93-3764-4E24-9782-505437499B9E}" dt="2024-09-25T10:57:02.989" v="975"/>
        <pc:sldMkLst>
          <pc:docMk/>
          <pc:sldMk cId="1465958584" sldId="2147468974"/>
        </pc:sldMkLst>
      </pc:sldChg>
      <pc:sldChg chg="add">
        <pc:chgData name="David Vachala" userId="91433487-0c4d-408d-9c05-4db9b7ff8fc7" providerId="ADAL" clId="{BD56DF93-3764-4E24-9782-505437499B9E}" dt="2024-09-25T10:57:02.989" v="975"/>
        <pc:sldMkLst>
          <pc:docMk/>
          <pc:sldMk cId="3343844020" sldId="2147468975"/>
        </pc:sldMkLst>
      </pc:sldChg>
      <pc:sldChg chg="add">
        <pc:chgData name="David Vachala" userId="91433487-0c4d-408d-9c05-4db9b7ff8fc7" providerId="ADAL" clId="{BD56DF93-3764-4E24-9782-505437499B9E}" dt="2024-09-25T10:57:02.989" v="975"/>
        <pc:sldMkLst>
          <pc:docMk/>
          <pc:sldMk cId="1618938410" sldId="2147468976"/>
        </pc:sldMkLst>
      </pc:sldChg>
      <pc:sldChg chg="add">
        <pc:chgData name="David Vachala" userId="91433487-0c4d-408d-9c05-4db9b7ff8fc7" providerId="ADAL" clId="{BD56DF93-3764-4E24-9782-505437499B9E}" dt="2024-09-25T10:57:02.989" v="975"/>
        <pc:sldMkLst>
          <pc:docMk/>
          <pc:sldMk cId="2385382139" sldId="2147468977"/>
        </pc:sldMkLst>
      </pc:sldChg>
      <pc:sldChg chg="add">
        <pc:chgData name="David Vachala" userId="91433487-0c4d-408d-9c05-4db9b7ff8fc7" providerId="ADAL" clId="{BD56DF93-3764-4E24-9782-505437499B9E}" dt="2024-09-25T10:57:02.989" v="975"/>
        <pc:sldMkLst>
          <pc:docMk/>
          <pc:sldMk cId="3725312618" sldId="2147468978"/>
        </pc:sldMkLst>
      </pc:sldChg>
      <pc:sldChg chg="add">
        <pc:chgData name="David Vachala" userId="91433487-0c4d-408d-9c05-4db9b7ff8fc7" providerId="ADAL" clId="{BD56DF93-3764-4E24-9782-505437499B9E}" dt="2024-09-25T10:57:02.989" v="975"/>
        <pc:sldMkLst>
          <pc:docMk/>
          <pc:sldMk cId="3410125502" sldId="2147478276"/>
        </pc:sldMkLst>
      </pc:sldChg>
      <pc:sldChg chg="add">
        <pc:chgData name="David Vachala" userId="91433487-0c4d-408d-9c05-4db9b7ff8fc7" providerId="ADAL" clId="{BD56DF93-3764-4E24-9782-505437499B9E}" dt="2024-09-25T10:57:02.989" v="975"/>
        <pc:sldMkLst>
          <pc:docMk/>
          <pc:sldMk cId="2694394990" sldId="2147478277"/>
        </pc:sldMkLst>
      </pc:sldChg>
      <pc:sldChg chg="add">
        <pc:chgData name="David Vachala" userId="91433487-0c4d-408d-9c05-4db9b7ff8fc7" providerId="ADAL" clId="{BD56DF93-3764-4E24-9782-505437499B9E}" dt="2024-09-25T10:57:02.989" v="975"/>
        <pc:sldMkLst>
          <pc:docMk/>
          <pc:sldMk cId="442066836" sldId="2147478278"/>
        </pc:sldMkLst>
      </pc:sldChg>
      <pc:sldChg chg="modSp mod">
        <pc:chgData name="David Vachala" userId="91433487-0c4d-408d-9c05-4db9b7ff8fc7" providerId="ADAL" clId="{BD56DF93-3764-4E24-9782-505437499B9E}" dt="2024-09-12T19:17:30.475" v="195" actId="20577"/>
        <pc:sldMkLst>
          <pc:docMk/>
          <pc:sldMk cId="530844445" sldId="2147481261"/>
        </pc:sldMkLst>
        <pc:spChg chg="mod">
          <ac:chgData name="David Vachala" userId="91433487-0c4d-408d-9c05-4db9b7ff8fc7" providerId="ADAL" clId="{BD56DF93-3764-4E24-9782-505437499B9E}" dt="2024-09-12T19:16:46.007" v="173" actId="20577"/>
          <ac:spMkLst>
            <pc:docMk/>
            <pc:sldMk cId="530844445" sldId="2147481261"/>
            <ac:spMk id="8" creationId="{88B82E67-C906-4FA9-BD44-A226DC6C19B0}"/>
          </ac:spMkLst>
        </pc:spChg>
        <pc:spChg chg="mod">
          <ac:chgData name="David Vachala" userId="91433487-0c4d-408d-9c05-4db9b7ff8fc7" providerId="ADAL" clId="{BD56DF93-3764-4E24-9782-505437499B9E}" dt="2024-09-12T19:16:20.170" v="155"/>
          <ac:spMkLst>
            <pc:docMk/>
            <pc:sldMk cId="530844445" sldId="2147481261"/>
            <ac:spMk id="14" creationId="{6E31850A-D536-41F0-9D96-7836AAC5E502}"/>
          </ac:spMkLst>
        </pc:spChg>
        <pc:spChg chg="mod">
          <ac:chgData name="David Vachala" userId="91433487-0c4d-408d-9c05-4db9b7ff8fc7" providerId="ADAL" clId="{BD56DF93-3764-4E24-9782-505437499B9E}" dt="2024-09-12T19:17:30.475" v="195" actId="20577"/>
          <ac:spMkLst>
            <pc:docMk/>
            <pc:sldMk cId="530844445" sldId="2147481261"/>
            <ac:spMk id="15" creationId="{039E4815-406A-447F-A41F-26286A4CD799}"/>
          </ac:spMkLst>
        </pc:spChg>
        <pc:picChg chg="mod">
          <ac:chgData name="David Vachala" userId="91433487-0c4d-408d-9c05-4db9b7ff8fc7" providerId="ADAL" clId="{BD56DF93-3764-4E24-9782-505437499B9E}" dt="2024-09-12T19:16:07.092" v="152"/>
          <ac:picMkLst>
            <pc:docMk/>
            <pc:sldMk cId="530844445" sldId="2147481261"/>
            <ac:picMk id="7" creationId="{B0BD3314-776A-44E8-9050-B1333A393952}"/>
          </ac:picMkLst>
        </pc:picChg>
      </pc:sldChg>
      <pc:sldChg chg="modSp del mod">
        <pc:chgData name="David Vachala" userId="91433487-0c4d-408d-9c05-4db9b7ff8fc7" providerId="ADAL" clId="{BD56DF93-3764-4E24-9782-505437499B9E}" dt="2024-09-24T19:38:26.956" v="973" actId="47"/>
        <pc:sldMkLst>
          <pc:docMk/>
          <pc:sldMk cId="24915280" sldId="2147481274"/>
        </pc:sldMkLst>
        <pc:spChg chg="mod">
          <ac:chgData name="David Vachala" userId="91433487-0c4d-408d-9c05-4db9b7ff8fc7" providerId="ADAL" clId="{BD56DF93-3764-4E24-9782-505437499B9E}" dt="2024-09-12T19:12:48.584" v="115"/>
          <ac:spMkLst>
            <pc:docMk/>
            <pc:sldMk cId="24915280" sldId="2147481274"/>
            <ac:spMk id="8" creationId="{88B82E67-C906-4FA9-BD44-A226DC6C19B0}"/>
          </ac:spMkLst>
        </pc:spChg>
        <pc:spChg chg="mod">
          <ac:chgData name="David Vachala" userId="91433487-0c4d-408d-9c05-4db9b7ff8fc7" providerId="ADAL" clId="{BD56DF93-3764-4E24-9782-505437499B9E}" dt="2024-09-12T19:14:04.863" v="118"/>
          <ac:spMkLst>
            <pc:docMk/>
            <pc:sldMk cId="24915280" sldId="2147481274"/>
            <ac:spMk id="14" creationId="{6E31850A-D536-41F0-9D96-7836AAC5E502}"/>
          </ac:spMkLst>
        </pc:spChg>
        <pc:spChg chg="mod">
          <ac:chgData name="David Vachala" userId="91433487-0c4d-408d-9c05-4db9b7ff8fc7" providerId="ADAL" clId="{BD56DF93-3764-4E24-9782-505437499B9E}" dt="2024-09-12T19:14:26.442" v="123" actId="20577"/>
          <ac:spMkLst>
            <pc:docMk/>
            <pc:sldMk cId="24915280" sldId="2147481274"/>
            <ac:spMk id="15" creationId="{039E4815-406A-447F-A41F-26286A4CD799}"/>
          </ac:spMkLst>
        </pc:spChg>
        <pc:picChg chg="mod">
          <ac:chgData name="David Vachala" userId="91433487-0c4d-408d-9c05-4db9b7ff8fc7" providerId="ADAL" clId="{BD56DF93-3764-4E24-9782-505437499B9E}" dt="2024-09-12T19:12:16.016" v="109"/>
          <ac:picMkLst>
            <pc:docMk/>
            <pc:sldMk cId="24915280" sldId="2147481274"/>
            <ac:picMk id="7" creationId="{B0BD3314-776A-44E8-9050-B1333A393952}"/>
          </ac:picMkLst>
        </pc:picChg>
      </pc:sldChg>
      <pc:sldChg chg="del">
        <pc:chgData name="David Vachala" userId="91433487-0c4d-408d-9c05-4db9b7ff8fc7" providerId="ADAL" clId="{BD56DF93-3764-4E24-9782-505437499B9E}" dt="2024-09-12T19:03:16.176" v="42" actId="47"/>
        <pc:sldMkLst>
          <pc:docMk/>
          <pc:sldMk cId="1651044968" sldId="2147481291"/>
        </pc:sldMkLst>
      </pc:sldChg>
      <pc:sldChg chg="del">
        <pc:chgData name="David Vachala" userId="91433487-0c4d-408d-9c05-4db9b7ff8fc7" providerId="ADAL" clId="{BD56DF93-3764-4E24-9782-505437499B9E}" dt="2024-09-12T19:03:29.286" v="51" actId="47"/>
        <pc:sldMkLst>
          <pc:docMk/>
          <pc:sldMk cId="945659877" sldId="2147481292"/>
        </pc:sldMkLst>
      </pc:sldChg>
      <pc:sldChg chg="del">
        <pc:chgData name="David Vachala" userId="91433487-0c4d-408d-9c05-4db9b7ff8fc7" providerId="ADAL" clId="{BD56DF93-3764-4E24-9782-505437499B9E}" dt="2024-09-12T19:03:31.939" v="52" actId="47"/>
        <pc:sldMkLst>
          <pc:docMk/>
          <pc:sldMk cId="1104462293" sldId="2147481300"/>
        </pc:sldMkLst>
      </pc:sldChg>
      <pc:sldChg chg="del">
        <pc:chgData name="David Vachala" userId="91433487-0c4d-408d-9c05-4db9b7ff8fc7" providerId="ADAL" clId="{BD56DF93-3764-4E24-9782-505437499B9E}" dt="2024-09-12T19:03:32.315" v="54" actId="47"/>
        <pc:sldMkLst>
          <pc:docMk/>
          <pc:sldMk cId="65845352" sldId="2147481301"/>
        </pc:sldMkLst>
      </pc:sldChg>
      <pc:sldChg chg="del">
        <pc:chgData name="David Vachala" userId="91433487-0c4d-408d-9c05-4db9b7ff8fc7" providerId="ADAL" clId="{BD56DF93-3764-4E24-9782-505437499B9E}" dt="2024-09-12T19:03:32.142" v="53" actId="47"/>
        <pc:sldMkLst>
          <pc:docMk/>
          <pc:sldMk cId="3307753709" sldId="2147481302"/>
        </pc:sldMkLst>
      </pc:sldChg>
      <pc:sldChg chg="del">
        <pc:chgData name="David Vachala" userId="91433487-0c4d-408d-9c05-4db9b7ff8fc7" providerId="ADAL" clId="{BD56DF93-3764-4E24-9782-505437499B9E}" dt="2024-09-12T19:02:59.333" v="34" actId="47"/>
        <pc:sldMkLst>
          <pc:docMk/>
          <pc:sldMk cId="2584822948" sldId="2147481303"/>
        </pc:sldMkLst>
      </pc:sldChg>
      <pc:sldChg chg="del">
        <pc:chgData name="David Vachala" userId="91433487-0c4d-408d-9c05-4db9b7ff8fc7" providerId="ADAL" clId="{BD56DF93-3764-4E24-9782-505437499B9E}" dt="2024-09-12T19:02:57.214" v="33" actId="47"/>
        <pc:sldMkLst>
          <pc:docMk/>
          <pc:sldMk cId="2313427595" sldId="2147481304"/>
        </pc:sldMkLst>
      </pc:sldChg>
      <pc:sldChg chg="del">
        <pc:chgData name="David Vachala" userId="91433487-0c4d-408d-9c05-4db9b7ff8fc7" providerId="ADAL" clId="{BD56DF93-3764-4E24-9782-505437499B9E}" dt="2024-09-12T19:02:59.788" v="35" actId="47"/>
        <pc:sldMkLst>
          <pc:docMk/>
          <pc:sldMk cId="205920691" sldId="2147481305"/>
        </pc:sldMkLst>
      </pc:sldChg>
      <pc:sldChg chg="del">
        <pc:chgData name="David Vachala" userId="91433487-0c4d-408d-9c05-4db9b7ff8fc7" providerId="ADAL" clId="{BD56DF93-3764-4E24-9782-505437499B9E}" dt="2024-09-12T19:03:00.103" v="36" actId="47"/>
        <pc:sldMkLst>
          <pc:docMk/>
          <pc:sldMk cId="1779058023" sldId="2147481306"/>
        </pc:sldMkLst>
      </pc:sldChg>
      <pc:sldChg chg="del">
        <pc:chgData name="David Vachala" userId="91433487-0c4d-408d-9c05-4db9b7ff8fc7" providerId="ADAL" clId="{BD56DF93-3764-4E24-9782-505437499B9E}" dt="2024-09-12T19:03:00.389" v="37" actId="47"/>
        <pc:sldMkLst>
          <pc:docMk/>
          <pc:sldMk cId="3631055586" sldId="2147481307"/>
        </pc:sldMkLst>
      </pc:sldChg>
      <pc:sldChg chg="del">
        <pc:chgData name="David Vachala" userId="91433487-0c4d-408d-9c05-4db9b7ff8fc7" providerId="ADAL" clId="{BD56DF93-3764-4E24-9782-505437499B9E}" dt="2024-09-12T19:03:00.636" v="38" actId="47"/>
        <pc:sldMkLst>
          <pc:docMk/>
          <pc:sldMk cId="3983869175" sldId="2147481308"/>
        </pc:sldMkLst>
      </pc:sldChg>
      <pc:sldChg chg="del">
        <pc:chgData name="David Vachala" userId="91433487-0c4d-408d-9c05-4db9b7ff8fc7" providerId="ADAL" clId="{BD56DF93-3764-4E24-9782-505437499B9E}" dt="2024-09-12T19:03:18.407" v="43" actId="47"/>
        <pc:sldMkLst>
          <pc:docMk/>
          <pc:sldMk cId="3118988767" sldId="2147481309"/>
        </pc:sldMkLst>
      </pc:sldChg>
      <pc:sldChg chg="del">
        <pc:chgData name="David Vachala" userId="91433487-0c4d-408d-9c05-4db9b7ff8fc7" providerId="ADAL" clId="{BD56DF93-3764-4E24-9782-505437499B9E}" dt="2024-09-12T19:03:18.769" v="44" actId="47"/>
        <pc:sldMkLst>
          <pc:docMk/>
          <pc:sldMk cId="2522223008" sldId="2147481310"/>
        </pc:sldMkLst>
      </pc:sldChg>
      <pc:sldChg chg="del">
        <pc:chgData name="David Vachala" userId="91433487-0c4d-408d-9c05-4db9b7ff8fc7" providerId="ADAL" clId="{BD56DF93-3764-4E24-9782-505437499B9E}" dt="2024-09-12T19:03:19.098" v="45" actId="47"/>
        <pc:sldMkLst>
          <pc:docMk/>
          <pc:sldMk cId="1175906458" sldId="2147481311"/>
        </pc:sldMkLst>
      </pc:sldChg>
      <pc:sldChg chg="del">
        <pc:chgData name="David Vachala" userId="91433487-0c4d-408d-9c05-4db9b7ff8fc7" providerId="ADAL" clId="{BD56DF93-3764-4E24-9782-505437499B9E}" dt="2024-09-12T19:03:19.430" v="46" actId="47"/>
        <pc:sldMkLst>
          <pc:docMk/>
          <pc:sldMk cId="69689060" sldId="2147481312"/>
        </pc:sldMkLst>
      </pc:sldChg>
      <pc:sldChg chg="del">
        <pc:chgData name="David Vachala" userId="91433487-0c4d-408d-9c05-4db9b7ff8fc7" providerId="ADAL" clId="{BD56DF93-3764-4E24-9782-505437499B9E}" dt="2024-09-12T19:03:25.239" v="49" actId="47"/>
        <pc:sldMkLst>
          <pc:docMk/>
          <pc:sldMk cId="2716968415" sldId="2147481314"/>
        </pc:sldMkLst>
      </pc:sldChg>
      <pc:sldChg chg="del">
        <pc:chgData name="David Vachala" userId="91433487-0c4d-408d-9c05-4db9b7ff8fc7" providerId="ADAL" clId="{BD56DF93-3764-4E24-9782-505437499B9E}" dt="2024-09-12T19:03:23.417" v="48" actId="47"/>
        <pc:sldMkLst>
          <pc:docMk/>
          <pc:sldMk cId="1115379560" sldId="2147481315"/>
        </pc:sldMkLst>
      </pc:sldChg>
      <pc:sldChg chg="del">
        <pc:chgData name="David Vachala" userId="91433487-0c4d-408d-9c05-4db9b7ff8fc7" providerId="ADAL" clId="{BD56DF93-3764-4E24-9782-505437499B9E}" dt="2024-09-12T19:03:32.488" v="55" actId="47"/>
        <pc:sldMkLst>
          <pc:docMk/>
          <pc:sldMk cId="899642720" sldId="2147481316"/>
        </pc:sldMkLst>
      </pc:sldChg>
      <pc:sldChg chg="del">
        <pc:chgData name="David Vachala" userId="91433487-0c4d-408d-9c05-4db9b7ff8fc7" providerId="ADAL" clId="{BD56DF93-3764-4E24-9782-505437499B9E}" dt="2024-09-12T19:03:20.072" v="47" actId="47"/>
        <pc:sldMkLst>
          <pc:docMk/>
          <pc:sldMk cId="2470432979" sldId="2147481317"/>
        </pc:sldMkLst>
      </pc:sldChg>
      <pc:sldChg chg="addSp delSp modSp new mod">
        <pc:chgData name="David Vachala" userId="91433487-0c4d-408d-9c05-4db9b7ff8fc7" providerId="ADAL" clId="{BD56DF93-3764-4E24-9782-505437499B9E}" dt="2024-09-24T18:58:25.123" v="670" actId="1076"/>
        <pc:sldMkLst>
          <pc:docMk/>
          <pc:sldMk cId="3354364979" sldId="2147481319"/>
        </pc:sldMkLst>
        <pc:spChg chg="mod">
          <ac:chgData name="David Vachala" userId="91433487-0c4d-408d-9c05-4db9b7ff8fc7" providerId="ADAL" clId="{BD56DF93-3764-4E24-9782-505437499B9E}" dt="2024-09-24T18:39:15.001" v="242" actId="20577"/>
          <ac:spMkLst>
            <pc:docMk/>
            <pc:sldMk cId="3354364979" sldId="2147481319"/>
            <ac:spMk id="2" creationId="{DB2EB904-B830-06F8-BFA4-C2CF5E8087BA}"/>
          </ac:spMkLst>
        </pc:spChg>
        <pc:spChg chg="add del mod">
          <ac:chgData name="David Vachala" userId="91433487-0c4d-408d-9c05-4db9b7ff8fc7" providerId="ADAL" clId="{BD56DF93-3764-4E24-9782-505437499B9E}" dt="2024-09-24T18:58:15.118" v="666" actId="27636"/>
          <ac:spMkLst>
            <pc:docMk/>
            <pc:sldMk cId="3354364979" sldId="2147481319"/>
            <ac:spMk id="3" creationId="{74FBB5C8-1AC9-78B7-A7E6-977E18DC68BA}"/>
          </ac:spMkLst>
        </pc:spChg>
        <pc:spChg chg="add mod">
          <ac:chgData name="David Vachala" userId="91433487-0c4d-408d-9c05-4db9b7ff8fc7" providerId="ADAL" clId="{BD56DF93-3764-4E24-9782-505437499B9E}" dt="2024-09-24T18:58:22.976" v="669" actId="1076"/>
          <ac:spMkLst>
            <pc:docMk/>
            <pc:sldMk cId="3354364979" sldId="2147481319"/>
            <ac:spMk id="8" creationId="{68FC3F2D-9E9D-22B9-F1A7-A47B7FFE7AA6}"/>
          </ac:spMkLst>
        </pc:spChg>
        <pc:picChg chg="add del mod">
          <ac:chgData name="David Vachala" userId="91433487-0c4d-408d-9c05-4db9b7ff8fc7" providerId="ADAL" clId="{BD56DF93-3764-4E24-9782-505437499B9E}" dt="2024-09-24T18:58:04.468" v="660" actId="478"/>
          <ac:picMkLst>
            <pc:docMk/>
            <pc:sldMk cId="3354364979" sldId="2147481319"/>
            <ac:picMk id="6" creationId="{5F0CB7D5-0E2A-BBB9-3C3C-AE70C97D687A}"/>
          </ac:picMkLst>
        </pc:picChg>
        <pc:picChg chg="add mod">
          <ac:chgData name="David Vachala" userId="91433487-0c4d-408d-9c05-4db9b7ff8fc7" providerId="ADAL" clId="{BD56DF93-3764-4E24-9782-505437499B9E}" dt="2024-09-24T18:39:35.239" v="247"/>
          <ac:picMkLst>
            <pc:docMk/>
            <pc:sldMk cId="3354364979" sldId="2147481319"/>
            <ac:picMk id="1026" creationId="{D09D3633-6DAA-4B37-09CC-672FBE0D68DE}"/>
          </ac:picMkLst>
        </pc:picChg>
        <pc:picChg chg="add mod">
          <ac:chgData name="David Vachala" userId="91433487-0c4d-408d-9c05-4db9b7ff8fc7" providerId="ADAL" clId="{BD56DF93-3764-4E24-9782-505437499B9E}" dt="2024-09-24T18:58:25.123" v="670" actId="1076"/>
          <ac:picMkLst>
            <pc:docMk/>
            <pc:sldMk cId="3354364979" sldId="2147481319"/>
            <ac:picMk id="1028" creationId="{F10B93BE-A182-8CF1-059B-BAB7277F2E99}"/>
          </ac:picMkLst>
        </pc:picChg>
      </pc:sldChg>
      <pc:sldChg chg="new del">
        <pc:chgData name="David Vachala" userId="91433487-0c4d-408d-9c05-4db9b7ff8fc7" providerId="ADAL" clId="{BD56DF93-3764-4E24-9782-505437499B9E}" dt="2024-09-25T10:57:06.192" v="976" actId="47"/>
        <pc:sldMkLst>
          <pc:docMk/>
          <pc:sldMk cId="1335466112" sldId="2147481320"/>
        </pc:sldMkLst>
      </pc:sldChg>
      <pc:sldChg chg="new del">
        <pc:chgData name="David Vachala" userId="91433487-0c4d-408d-9c05-4db9b7ff8fc7" providerId="ADAL" clId="{BD56DF93-3764-4E24-9782-505437499B9E}" dt="2024-09-24T19:38:49.081" v="974" actId="47"/>
        <pc:sldMkLst>
          <pc:docMk/>
          <pc:sldMk cId="3590019731" sldId="2147481321"/>
        </pc:sldMkLst>
      </pc:sldChg>
      <pc:sldChg chg="addSp delSp modSp add mod">
        <pc:chgData name="David Vachala" userId="91433487-0c4d-408d-9c05-4db9b7ff8fc7" providerId="ADAL" clId="{BD56DF93-3764-4E24-9782-505437499B9E}" dt="2024-09-24T18:57:47.436" v="659" actId="1076"/>
        <pc:sldMkLst>
          <pc:docMk/>
          <pc:sldMk cId="3079182513" sldId="2147481322"/>
        </pc:sldMkLst>
        <pc:spChg chg="mod">
          <ac:chgData name="David Vachala" userId="91433487-0c4d-408d-9c05-4db9b7ff8fc7" providerId="ADAL" clId="{BD56DF93-3764-4E24-9782-505437499B9E}" dt="2024-09-24T18:43:12.342" v="453" actId="20577"/>
          <ac:spMkLst>
            <pc:docMk/>
            <pc:sldMk cId="3079182513" sldId="2147481322"/>
            <ac:spMk id="2" creationId="{DB2EB904-B830-06F8-BFA4-C2CF5E8087BA}"/>
          </ac:spMkLst>
        </pc:spChg>
        <pc:spChg chg="mod">
          <ac:chgData name="David Vachala" userId="91433487-0c4d-408d-9c05-4db9b7ff8fc7" providerId="ADAL" clId="{BD56DF93-3764-4E24-9782-505437499B9E}" dt="2024-09-24T18:44:33.126" v="469" actId="20577"/>
          <ac:spMkLst>
            <pc:docMk/>
            <pc:sldMk cId="3079182513" sldId="2147481322"/>
            <ac:spMk id="3" creationId="{74FBB5C8-1AC9-78B7-A7E6-977E18DC68BA}"/>
          </ac:spMkLst>
        </pc:spChg>
        <pc:picChg chg="add del mod">
          <ac:chgData name="David Vachala" userId="91433487-0c4d-408d-9c05-4db9b7ff8fc7" providerId="ADAL" clId="{BD56DF93-3764-4E24-9782-505437499B9E}" dt="2024-09-24T18:44:52.389" v="470" actId="478"/>
          <ac:picMkLst>
            <pc:docMk/>
            <pc:sldMk cId="3079182513" sldId="2147481322"/>
            <ac:picMk id="6" creationId="{E4FF32DD-DAC8-A920-E825-163F46628F81}"/>
          </ac:picMkLst>
        </pc:picChg>
        <pc:picChg chg="add del mod">
          <ac:chgData name="David Vachala" userId="91433487-0c4d-408d-9c05-4db9b7ff8fc7" providerId="ADAL" clId="{BD56DF93-3764-4E24-9782-505437499B9E}" dt="2024-09-24T18:57:16.401" v="651" actId="478"/>
          <ac:picMkLst>
            <pc:docMk/>
            <pc:sldMk cId="3079182513" sldId="2147481322"/>
            <ac:picMk id="8" creationId="{0A6BC44E-F7B8-8A41-5878-C72A1DDE5636}"/>
          </ac:picMkLst>
        </pc:picChg>
        <pc:picChg chg="add del mod">
          <ac:chgData name="David Vachala" userId="91433487-0c4d-408d-9c05-4db9b7ff8fc7" providerId="ADAL" clId="{BD56DF93-3764-4E24-9782-505437499B9E}" dt="2024-09-24T18:57:40.958" v="655" actId="478"/>
          <ac:picMkLst>
            <pc:docMk/>
            <pc:sldMk cId="3079182513" sldId="2147481322"/>
            <ac:picMk id="6146" creationId="{2F21B6FF-2A6A-821C-34B9-9F8C8B21E815}"/>
          </ac:picMkLst>
        </pc:picChg>
        <pc:picChg chg="add mod">
          <ac:chgData name="David Vachala" userId="91433487-0c4d-408d-9c05-4db9b7ff8fc7" providerId="ADAL" clId="{BD56DF93-3764-4E24-9782-505437499B9E}" dt="2024-09-24T18:57:47.436" v="659" actId="1076"/>
          <ac:picMkLst>
            <pc:docMk/>
            <pc:sldMk cId="3079182513" sldId="2147481322"/>
            <ac:picMk id="6148" creationId="{78BDD1D1-ED27-D01A-AA15-DD5421CC5D2A}"/>
          </ac:picMkLst>
        </pc:picChg>
      </pc:sldChg>
      <pc:sldChg chg="addSp delSp modSp add mod">
        <pc:chgData name="David Vachala" userId="91433487-0c4d-408d-9c05-4db9b7ff8fc7" providerId="ADAL" clId="{BD56DF93-3764-4E24-9782-505437499B9E}" dt="2024-09-24T18:57:05.888" v="650" actId="1076"/>
        <pc:sldMkLst>
          <pc:docMk/>
          <pc:sldMk cId="2406362547" sldId="2147481323"/>
        </pc:sldMkLst>
        <pc:spChg chg="mod">
          <ac:chgData name="David Vachala" userId="91433487-0c4d-408d-9c05-4db9b7ff8fc7" providerId="ADAL" clId="{BD56DF93-3764-4E24-9782-505437499B9E}" dt="2024-09-24T18:46:07.534" v="529" actId="20577"/>
          <ac:spMkLst>
            <pc:docMk/>
            <pc:sldMk cId="2406362547" sldId="2147481323"/>
            <ac:spMk id="2" creationId="{DB2EB904-B830-06F8-BFA4-C2CF5E8087BA}"/>
          </ac:spMkLst>
        </pc:spChg>
        <pc:spChg chg="mod">
          <ac:chgData name="David Vachala" userId="91433487-0c4d-408d-9c05-4db9b7ff8fc7" providerId="ADAL" clId="{BD56DF93-3764-4E24-9782-505437499B9E}" dt="2024-09-24T18:47:06.487" v="543" actId="20577"/>
          <ac:spMkLst>
            <pc:docMk/>
            <pc:sldMk cId="2406362547" sldId="2147481323"/>
            <ac:spMk id="3" creationId="{74FBB5C8-1AC9-78B7-A7E6-977E18DC68BA}"/>
          </ac:spMkLst>
        </pc:spChg>
        <pc:picChg chg="add del mod">
          <ac:chgData name="David Vachala" userId="91433487-0c4d-408d-9c05-4db9b7ff8fc7" providerId="ADAL" clId="{BD56DF93-3764-4E24-9782-505437499B9E}" dt="2024-09-24T18:56:54.176" v="647" actId="478"/>
          <ac:picMkLst>
            <pc:docMk/>
            <pc:sldMk cId="2406362547" sldId="2147481323"/>
            <ac:picMk id="6" creationId="{9BB98C65-5312-DD1E-493C-B0DAA13A84E7}"/>
          </ac:picMkLst>
        </pc:picChg>
        <pc:picChg chg="add mod">
          <ac:chgData name="David Vachala" userId="91433487-0c4d-408d-9c05-4db9b7ff8fc7" providerId="ADAL" clId="{BD56DF93-3764-4E24-9782-505437499B9E}" dt="2024-09-24T18:57:05.888" v="650" actId="1076"/>
          <ac:picMkLst>
            <pc:docMk/>
            <pc:sldMk cId="2406362547" sldId="2147481323"/>
            <ac:picMk id="5122" creationId="{D577BC2B-2464-0034-C874-11FA8CB7D221}"/>
          </ac:picMkLst>
        </pc:picChg>
      </pc:sldChg>
      <pc:sldChg chg="addSp delSp modSp add del mod">
        <pc:chgData name="David Vachala" userId="91433487-0c4d-408d-9c05-4db9b7ff8fc7" providerId="ADAL" clId="{BD56DF93-3764-4E24-9782-505437499B9E}" dt="2024-09-24T18:56:39.065" v="646" actId="5793"/>
        <pc:sldMkLst>
          <pc:docMk/>
          <pc:sldMk cId="3303910980" sldId="2147481324"/>
        </pc:sldMkLst>
        <pc:spChg chg="mod">
          <ac:chgData name="David Vachala" userId="91433487-0c4d-408d-9c05-4db9b7ff8fc7" providerId="ADAL" clId="{BD56DF93-3764-4E24-9782-505437499B9E}" dt="2024-09-24T18:49:18.910" v="568" actId="20577"/>
          <ac:spMkLst>
            <pc:docMk/>
            <pc:sldMk cId="3303910980" sldId="2147481324"/>
            <ac:spMk id="2" creationId="{DB2EB904-B830-06F8-BFA4-C2CF5E8087BA}"/>
          </ac:spMkLst>
        </pc:spChg>
        <pc:spChg chg="mod">
          <ac:chgData name="David Vachala" userId="91433487-0c4d-408d-9c05-4db9b7ff8fc7" providerId="ADAL" clId="{BD56DF93-3764-4E24-9782-505437499B9E}" dt="2024-09-24T18:56:39.065" v="646" actId="5793"/>
          <ac:spMkLst>
            <pc:docMk/>
            <pc:sldMk cId="3303910980" sldId="2147481324"/>
            <ac:spMk id="3" creationId="{74FBB5C8-1AC9-78B7-A7E6-977E18DC68BA}"/>
          </ac:spMkLst>
        </pc:spChg>
        <pc:picChg chg="add del mod">
          <ac:chgData name="David Vachala" userId="91433487-0c4d-408d-9c05-4db9b7ff8fc7" providerId="ADAL" clId="{BD56DF93-3764-4E24-9782-505437499B9E}" dt="2024-09-24T18:56:18.597" v="639" actId="478"/>
          <ac:picMkLst>
            <pc:docMk/>
            <pc:sldMk cId="3303910980" sldId="2147481324"/>
            <ac:picMk id="6" creationId="{119212EB-1F3B-1A09-1AB9-471FCFC9237D}"/>
          </ac:picMkLst>
        </pc:picChg>
        <pc:picChg chg="add mod">
          <ac:chgData name="David Vachala" userId="91433487-0c4d-408d-9c05-4db9b7ff8fc7" providerId="ADAL" clId="{BD56DF93-3764-4E24-9782-505437499B9E}" dt="2024-09-24T18:56:35.857" v="644" actId="1076"/>
          <ac:picMkLst>
            <pc:docMk/>
            <pc:sldMk cId="3303910980" sldId="2147481324"/>
            <ac:picMk id="4098" creationId="{5B963DEC-0FEA-EBC4-DD96-83182EA60350}"/>
          </ac:picMkLst>
        </pc:picChg>
      </pc:sldChg>
      <pc:sldChg chg="addSp delSp modSp add mod">
        <pc:chgData name="David Vachala" userId="91433487-0c4d-408d-9c05-4db9b7ff8fc7" providerId="ADAL" clId="{BD56DF93-3764-4E24-9782-505437499B9E}" dt="2024-09-24T18:55:59.464" v="636" actId="33524"/>
        <pc:sldMkLst>
          <pc:docMk/>
          <pc:sldMk cId="634596184" sldId="2147481325"/>
        </pc:sldMkLst>
        <pc:spChg chg="mod">
          <ac:chgData name="David Vachala" userId="91433487-0c4d-408d-9c05-4db9b7ff8fc7" providerId="ADAL" clId="{BD56DF93-3764-4E24-9782-505437499B9E}" dt="2024-09-24T18:55:59.464" v="636" actId="33524"/>
          <ac:spMkLst>
            <pc:docMk/>
            <pc:sldMk cId="634596184" sldId="2147481325"/>
            <ac:spMk id="2" creationId="{DB2EB904-B830-06F8-BFA4-C2CF5E8087BA}"/>
          </ac:spMkLst>
        </pc:spChg>
        <pc:spChg chg="mod">
          <ac:chgData name="David Vachala" userId="91433487-0c4d-408d-9c05-4db9b7ff8fc7" providerId="ADAL" clId="{BD56DF93-3764-4E24-9782-505437499B9E}" dt="2024-09-24T18:54:25.585" v="616" actId="20577"/>
          <ac:spMkLst>
            <pc:docMk/>
            <pc:sldMk cId="634596184" sldId="2147481325"/>
            <ac:spMk id="3" creationId="{74FBB5C8-1AC9-78B7-A7E6-977E18DC68BA}"/>
          </ac:spMkLst>
        </pc:spChg>
        <pc:picChg chg="add del mod">
          <ac:chgData name="David Vachala" userId="91433487-0c4d-408d-9c05-4db9b7ff8fc7" providerId="ADAL" clId="{BD56DF93-3764-4E24-9782-505437499B9E}" dt="2024-09-24T18:55:48.347" v="632" actId="478"/>
          <ac:picMkLst>
            <pc:docMk/>
            <pc:sldMk cId="634596184" sldId="2147481325"/>
            <ac:picMk id="6" creationId="{6022939F-B395-F1C4-BFDA-072873FE5BA9}"/>
          </ac:picMkLst>
        </pc:picChg>
        <pc:picChg chg="add mod">
          <ac:chgData name="David Vachala" userId="91433487-0c4d-408d-9c05-4db9b7ff8fc7" providerId="ADAL" clId="{BD56DF93-3764-4E24-9782-505437499B9E}" dt="2024-09-24T18:55:55.407" v="635" actId="14100"/>
          <ac:picMkLst>
            <pc:docMk/>
            <pc:sldMk cId="634596184" sldId="2147481325"/>
            <ac:picMk id="3074" creationId="{913965F9-C573-D61B-A747-64D24F070AF2}"/>
          </ac:picMkLst>
        </pc:picChg>
      </pc:sldChg>
      <pc:sldChg chg="addSp modSp add mod">
        <pc:chgData name="David Vachala" userId="91433487-0c4d-408d-9c05-4db9b7ff8fc7" providerId="ADAL" clId="{BD56DF93-3764-4E24-9782-505437499B9E}" dt="2024-09-24T19:03:56.474" v="735" actId="20577"/>
        <pc:sldMkLst>
          <pc:docMk/>
          <pc:sldMk cId="2667727811" sldId="2147481326"/>
        </pc:sldMkLst>
        <pc:spChg chg="mod">
          <ac:chgData name="David Vachala" userId="91433487-0c4d-408d-9c05-4db9b7ff8fc7" providerId="ADAL" clId="{BD56DF93-3764-4E24-9782-505437499B9E}" dt="2024-09-24T19:03:56.474" v="735" actId="20577"/>
          <ac:spMkLst>
            <pc:docMk/>
            <pc:sldMk cId="2667727811" sldId="2147481326"/>
            <ac:spMk id="2" creationId="{DB2EB904-B830-06F8-BFA4-C2CF5E8087BA}"/>
          </ac:spMkLst>
        </pc:spChg>
        <pc:spChg chg="mod">
          <ac:chgData name="David Vachala" userId="91433487-0c4d-408d-9c05-4db9b7ff8fc7" providerId="ADAL" clId="{BD56DF93-3764-4E24-9782-505437499B9E}" dt="2024-09-24T19:03:13.979" v="686" actId="27636"/>
          <ac:spMkLst>
            <pc:docMk/>
            <pc:sldMk cId="2667727811" sldId="2147481326"/>
            <ac:spMk id="3" creationId="{74FBB5C8-1AC9-78B7-A7E6-977E18DC68BA}"/>
          </ac:spMkLst>
        </pc:spChg>
        <pc:spChg chg="add mod">
          <ac:chgData name="David Vachala" userId="91433487-0c4d-408d-9c05-4db9b7ff8fc7" providerId="ADAL" clId="{BD56DF93-3764-4E24-9782-505437499B9E}" dt="2024-09-24T19:03:27.335" v="689" actId="20577"/>
          <ac:spMkLst>
            <pc:docMk/>
            <pc:sldMk cId="2667727811" sldId="2147481326"/>
            <ac:spMk id="8" creationId="{47C40E3E-2E78-B4B6-60C6-4D19236B4C8F}"/>
          </ac:spMkLst>
        </pc:spChg>
        <pc:picChg chg="add mod">
          <ac:chgData name="David Vachala" userId="91433487-0c4d-408d-9c05-4db9b7ff8fc7" providerId="ADAL" clId="{BD56DF93-3764-4E24-9782-505437499B9E}" dt="2024-09-24T19:03:11.489" v="684" actId="14100"/>
          <ac:picMkLst>
            <pc:docMk/>
            <pc:sldMk cId="2667727811" sldId="2147481326"/>
            <ac:picMk id="6" creationId="{6FBA0F14-FABB-CB84-8AD7-0103C03B3071}"/>
          </ac:picMkLst>
        </pc:picChg>
      </pc:sldChg>
      <pc:sldChg chg="addSp modSp add mod ord">
        <pc:chgData name="David Vachala" userId="91433487-0c4d-408d-9c05-4db9b7ff8fc7" providerId="ADAL" clId="{BD56DF93-3764-4E24-9782-505437499B9E}" dt="2024-09-24T19:02:24.509" v="672"/>
        <pc:sldMkLst>
          <pc:docMk/>
          <pc:sldMk cId="463551462" sldId="2147481327"/>
        </pc:sldMkLst>
        <pc:spChg chg="mod">
          <ac:chgData name="David Vachala" userId="91433487-0c4d-408d-9c05-4db9b7ff8fc7" providerId="ADAL" clId="{BD56DF93-3764-4E24-9782-505437499B9E}" dt="2024-09-24T18:55:10.199" v="623" actId="14100"/>
          <ac:spMkLst>
            <pc:docMk/>
            <pc:sldMk cId="463551462" sldId="2147481327"/>
            <ac:spMk id="3" creationId="{74FBB5C8-1AC9-78B7-A7E6-977E18DC68BA}"/>
          </ac:spMkLst>
        </pc:spChg>
        <pc:picChg chg="add mod">
          <ac:chgData name="David Vachala" userId="91433487-0c4d-408d-9c05-4db9b7ff8fc7" providerId="ADAL" clId="{BD56DF93-3764-4E24-9782-505437499B9E}" dt="2024-09-24T18:55:29.829" v="629" actId="14100"/>
          <ac:picMkLst>
            <pc:docMk/>
            <pc:sldMk cId="463551462" sldId="2147481327"/>
            <ac:picMk id="2050" creationId="{E1574861-9744-268B-1CE3-454A03DC6437}"/>
          </ac:picMkLst>
        </pc:picChg>
      </pc:sldChg>
      <pc:sldChg chg="addSp modSp add mod">
        <pc:chgData name="David Vachala" userId="91433487-0c4d-408d-9c05-4db9b7ff8fc7" providerId="ADAL" clId="{BD56DF93-3764-4E24-9782-505437499B9E}" dt="2024-09-24T19:06:54.897" v="777" actId="27636"/>
        <pc:sldMkLst>
          <pc:docMk/>
          <pc:sldMk cId="2053426267" sldId="2147481328"/>
        </pc:sldMkLst>
        <pc:spChg chg="mod">
          <ac:chgData name="David Vachala" userId="91433487-0c4d-408d-9c05-4db9b7ff8fc7" providerId="ADAL" clId="{BD56DF93-3764-4E24-9782-505437499B9E}" dt="2024-09-24T19:04:57.929" v="772" actId="20577"/>
          <ac:spMkLst>
            <pc:docMk/>
            <pc:sldMk cId="2053426267" sldId="2147481328"/>
            <ac:spMk id="2" creationId="{DB2EB904-B830-06F8-BFA4-C2CF5E8087BA}"/>
          </ac:spMkLst>
        </pc:spChg>
        <pc:spChg chg="mod">
          <ac:chgData name="David Vachala" userId="91433487-0c4d-408d-9c05-4db9b7ff8fc7" providerId="ADAL" clId="{BD56DF93-3764-4E24-9782-505437499B9E}" dt="2024-09-24T19:06:54.897" v="777" actId="27636"/>
          <ac:spMkLst>
            <pc:docMk/>
            <pc:sldMk cId="2053426267" sldId="2147481328"/>
            <ac:spMk id="3" creationId="{74FBB5C8-1AC9-78B7-A7E6-977E18DC68BA}"/>
          </ac:spMkLst>
        </pc:spChg>
        <pc:picChg chg="add mod">
          <ac:chgData name="David Vachala" userId="91433487-0c4d-408d-9c05-4db9b7ff8fc7" providerId="ADAL" clId="{BD56DF93-3764-4E24-9782-505437499B9E}" dt="2024-09-24T19:04:47.749" v="740" actId="14100"/>
          <ac:picMkLst>
            <pc:docMk/>
            <pc:sldMk cId="2053426267" sldId="2147481328"/>
            <ac:picMk id="6" creationId="{E49B1164-3D72-9FDD-3B32-523A8B17DCD8}"/>
          </ac:picMkLst>
        </pc:picChg>
      </pc:sldChg>
      <pc:sldChg chg="addSp modSp add mod">
        <pc:chgData name="David Vachala" userId="91433487-0c4d-408d-9c05-4db9b7ff8fc7" providerId="ADAL" clId="{BD56DF93-3764-4E24-9782-505437499B9E}" dt="2024-09-24T19:09:17.188" v="829" actId="1076"/>
        <pc:sldMkLst>
          <pc:docMk/>
          <pc:sldMk cId="4231525774" sldId="2147481329"/>
        </pc:sldMkLst>
        <pc:spChg chg="mod">
          <ac:chgData name="David Vachala" userId="91433487-0c4d-408d-9c05-4db9b7ff8fc7" providerId="ADAL" clId="{BD56DF93-3764-4E24-9782-505437499B9E}" dt="2024-09-24T19:07:56.705" v="791"/>
          <ac:spMkLst>
            <pc:docMk/>
            <pc:sldMk cId="4231525774" sldId="2147481329"/>
            <ac:spMk id="2" creationId="{DB2EB904-B830-06F8-BFA4-C2CF5E8087BA}"/>
          </ac:spMkLst>
        </pc:spChg>
        <pc:spChg chg="mod">
          <ac:chgData name="David Vachala" userId="91433487-0c4d-408d-9c05-4db9b7ff8fc7" providerId="ADAL" clId="{BD56DF93-3764-4E24-9782-505437499B9E}" dt="2024-09-24T19:08:08.565" v="827" actId="20577"/>
          <ac:spMkLst>
            <pc:docMk/>
            <pc:sldMk cId="4231525774" sldId="2147481329"/>
            <ac:spMk id="3" creationId="{74FBB5C8-1AC9-78B7-A7E6-977E18DC68BA}"/>
          </ac:spMkLst>
        </pc:spChg>
        <pc:spChg chg="add mod">
          <ac:chgData name="David Vachala" userId="91433487-0c4d-408d-9c05-4db9b7ff8fc7" providerId="ADAL" clId="{BD56DF93-3764-4E24-9782-505437499B9E}" dt="2024-09-24T19:09:17.188" v="829" actId="1076"/>
          <ac:spMkLst>
            <pc:docMk/>
            <pc:sldMk cId="4231525774" sldId="2147481329"/>
            <ac:spMk id="8" creationId="{CF72CE8A-7DD8-B792-F458-D17555AEC9F4}"/>
          </ac:spMkLst>
        </pc:spChg>
        <pc:picChg chg="add mod">
          <ac:chgData name="David Vachala" userId="91433487-0c4d-408d-9c05-4db9b7ff8fc7" providerId="ADAL" clId="{BD56DF93-3764-4E24-9782-505437499B9E}" dt="2024-09-24T19:07:47.115" v="785" actId="1076"/>
          <ac:picMkLst>
            <pc:docMk/>
            <pc:sldMk cId="4231525774" sldId="2147481329"/>
            <ac:picMk id="6" creationId="{F95BC675-9A68-35C7-171A-47F128F15537}"/>
          </ac:picMkLst>
        </pc:picChg>
      </pc:sldChg>
      <pc:sldChg chg="addSp modSp add mod">
        <pc:chgData name="David Vachala" userId="91433487-0c4d-408d-9c05-4db9b7ff8fc7" providerId="ADAL" clId="{BD56DF93-3764-4E24-9782-505437499B9E}" dt="2024-09-24T19:28:26.952" v="950" actId="1076"/>
        <pc:sldMkLst>
          <pc:docMk/>
          <pc:sldMk cId="1102261046" sldId="2147481330"/>
        </pc:sldMkLst>
        <pc:spChg chg="mod">
          <ac:chgData name="David Vachala" userId="91433487-0c4d-408d-9c05-4db9b7ff8fc7" providerId="ADAL" clId="{BD56DF93-3764-4E24-9782-505437499B9E}" dt="2024-09-24T19:26:45.960" v="930" actId="20577"/>
          <ac:spMkLst>
            <pc:docMk/>
            <pc:sldMk cId="1102261046" sldId="2147481330"/>
            <ac:spMk id="2" creationId="{DB2EB904-B830-06F8-BFA4-C2CF5E8087BA}"/>
          </ac:spMkLst>
        </pc:spChg>
        <pc:spChg chg="mod">
          <ac:chgData name="David Vachala" userId="91433487-0c4d-408d-9c05-4db9b7ff8fc7" providerId="ADAL" clId="{BD56DF93-3764-4E24-9782-505437499B9E}" dt="2024-09-24T19:27:04.984" v="935" actId="20577"/>
          <ac:spMkLst>
            <pc:docMk/>
            <pc:sldMk cId="1102261046" sldId="2147481330"/>
            <ac:spMk id="3" creationId="{74FBB5C8-1AC9-78B7-A7E6-977E18DC68BA}"/>
          </ac:spMkLst>
        </pc:spChg>
        <pc:spChg chg="add mod">
          <ac:chgData name="David Vachala" userId="91433487-0c4d-408d-9c05-4db9b7ff8fc7" providerId="ADAL" clId="{BD56DF93-3764-4E24-9782-505437499B9E}" dt="2024-09-24T19:28:26.952" v="950" actId="1076"/>
          <ac:spMkLst>
            <pc:docMk/>
            <pc:sldMk cId="1102261046" sldId="2147481330"/>
            <ac:spMk id="6" creationId="{2E687018-A0BD-F23E-C8B7-C493281442A6}"/>
          </ac:spMkLst>
        </pc:spChg>
        <pc:picChg chg="add mod">
          <ac:chgData name="David Vachala" userId="91433487-0c4d-408d-9c05-4db9b7ff8fc7" providerId="ADAL" clId="{BD56DF93-3764-4E24-9782-505437499B9E}" dt="2024-09-24T19:26:24.585" v="921" actId="1076"/>
          <ac:picMkLst>
            <pc:docMk/>
            <pc:sldMk cId="1102261046" sldId="2147481330"/>
            <ac:picMk id="9218" creationId="{B7983463-21A6-41A5-236C-D5F96087A060}"/>
          </ac:picMkLst>
        </pc:picChg>
      </pc:sldChg>
      <pc:sldChg chg="add del">
        <pc:chgData name="David Vachala" userId="91433487-0c4d-408d-9c05-4db9b7ff8fc7" providerId="ADAL" clId="{BD56DF93-3764-4E24-9782-505437499B9E}" dt="2024-09-24T18:55:01.814" v="622"/>
        <pc:sldMkLst>
          <pc:docMk/>
          <pc:sldMk cId="1771168510" sldId="2147481330"/>
        </pc:sldMkLst>
      </pc:sldChg>
      <pc:sldChg chg="addSp delSp modSp add mod">
        <pc:chgData name="David Vachala" userId="91433487-0c4d-408d-9c05-4db9b7ff8fc7" providerId="ADAL" clId="{BD56DF93-3764-4E24-9782-505437499B9E}" dt="2024-09-24T19:28:12.485" v="948" actId="1076"/>
        <pc:sldMkLst>
          <pc:docMk/>
          <pc:sldMk cId="2487079044" sldId="2147481331"/>
        </pc:sldMkLst>
        <pc:spChg chg="mod">
          <ac:chgData name="David Vachala" userId="91433487-0c4d-408d-9c05-4db9b7ff8fc7" providerId="ADAL" clId="{BD56DF93-3764-4E24-9782-505437499B9E}" dt="2024-09-24T19:28:00.466" v="946" actId="20577"/>
          <ac:spMkLst>
            <pc:docMk/>
            <pc:sldMk cId="2487079044" sldId="2147481331"/>
            <ac:spMk id="3" creationId="{74FBB5C8-1AC9-78B7-A7E6-977E18DC68BA}"/>
          </ac:spMkLst>
        </pc:spChg>
        <pc:spChg chg="add del">
          <ac:chgData name="David Vachala" userId="91433487-0c4d-408d-9c05-4db9b7ff8fc7" providerId="ADAL" clId="{BD56DF93-3764-4E24-9782-505437499B9E}" dt="2024-09-24T19:27:34.612" v="938" actId="478"/>
          <ac:spMkLst>
            <pc:docMk/>
            <pc:sldMk cId="2487079044" sldId="2147481331"/>
            <ac:spMk id="5" creationId="{C910B27A-2E9F-FF40-04D4-0145379ECCD9}"/>
          </ac:spMkLst>
        </pc:spChg>
        <pc:spChg chg="add mod">
          <ac:chgData name="David Vachala" userId="91433487-0c4d-408d-9c05-4db9b7ff8fc7" providerId="ADAL" clId="{BD56DF93-3764-4E24-9782-505437499B9E}" dt="2024-09-24T19:28:12.485" v="948" actId="1076"/>
          <ac:spMkLst>
            <pc:docMk/>
            <pc:sldMk cId="2487079044" sldId="2147481331"/>
            <ac:spMk id="9" creationId="{C2D158B2-52C9-8292-FD14-63CEC99B308F}"/>
          </ac:spMkLst>
        </pc:spChg>
        <pc:picChg chg="add mod">
          <ac:chgData name="David Vachala" userId="91433487-0c4d-408d-9c05-4db9b7ff8fc7" providerId="ADAL" clId="{BD56DF93-3764-4E24-9782-505437499B9E}" dt="2024-09-24T19:27:41.094" v="941" actId="14100"/>
          <ac:picMkLst>
            <pc:docMk/>
            <pc:sldMk cId="2487079044" sldId="2147481331"/>
            <ac:picMk id="7" creationId="{5FCE615E-B60E-1DFC-604C-35CDF624EC75}"/>
          </ac:picMkLst>
        </pc:picChg>
      </pc:sldChg>
      <pc:sldChg chg="addSp modSp add mod">
        <pc:chgData name="David Vachala" userId="91433487-0c4d-408d-9c05-4db9b7ff8fc7" providerId="ADAL" clId="{BD56DF93-3764-4E24-9782-505437499B9E}" dt="2024-09-24T19:30:57.747" v="969" actId="1076"/>
        <pc:sldMkLst>
          <pc:docMk/>
          <pc:sldMk cId="3680975076" sldId="2147481332"/>
        </pc:sldMkLst>
        <pc:spChg chg="mod">
          <ac:chgData name="David Vachala" userId="91433487-0c4d-408d-9c05-4db9b7ff8fc7" providerId="ADAL" clId="{BD56DF93-3764-4E24-9782-505437499B9E}" dt="2024-09-24T19:30:26.432" v="967" actId="27636"/>
          <ac:spMkLst>
            <pc:docMk/>
            <pc:sldMk cId="3680975076" sldId="2147481332"/>
            <ac:spMk id="2" creationId="{DB2EB904-B830-06F8-BFA4-C2CF5E8087BA}"/>
          </ac:spMkLst>
        </pc:spChg>
        <pc:spChg chg="mod">
          <ac:chgData name="David Vachala" userId="91433487-0c4d-408d-9c05-4db9b7ff8fc7" providerId="ADAL" clId="{BD56DF93-3764-4E24-9782-505437499B9E}" dt="2024-09-24T19:30:16.613" v="962"/>
          <ac:spMkLst>
            <pc:docMk/>
            <pc:sldMk cId="3680975076" sldId="2147481332"/>
            <ac:spMk id="3" creationId="{74FBB5C8-1AC9-78B7-A7E6-977E18DC68BA}"/>
          </ac:spMkLst>
        </pc:spChg>
        <pc:spChg chg="add">
          <ac:chgData name="David Vachala" userId="91433487-0c4d-408d-9c05-4db9b7ff8fc7" providerId="ADAL" clId="{BD56DF93-3764-4E24-9782-505437499B9E}" dt="2024-09-24T19:29:20.421" v="952"/>
          <ac:spMkLst>
            <pc:docMk/>
            <pc:sldMk cId="3680975076" sldId="2147481332"/>
            <ac:spMk id="5" creationId="{657A241B-614C-AC91-417F-AEA233C9930B}"/>
          </ac:spMkLst>
        </pc:spChg>
        <pc:spChg chg="add mod">
          <ac:chgData name="David Vachala" userId="91433487-0c4d-408d-9c05-4db9b7ff8fc7" providerId="ADAL" clId="{BD56DF93-3764-4E24-9782-505437499B9E}" dt="2024-09-24T19:30:57.747" v="969" actId="1076"/>
          <ac:spMkLst>
            <pc:docMk/>
            <pc:sldMk cId="3680975076" sldId="2147481332"/>
            <ac:spMk id="9" creationId="{DABB828D-81C0-0591-88F1-367A6BE618B9}"/>
          </ac:spMkLst>
        </pc:spChg>
        <pc:picChg chg="add mod">
          <ac:chgData name="David Vachala" userId="91433487-0c4d-408d-9c05-4db9b7ff8fc7" providerId="ADAL" clId="{BD56DF93-3764-4E24-9782-505437499B9E}" dt="2024-09-24T19:29:41.185" v="955" actId="14100"/>
          <ac:picMkLst>
            <pc:docMk/>
            <pc:sldMk cId="3680975076" sldId="2147481332"/>
            <ac:picMk id="7" creationId="{80EED245-3FFC-0858-F1E2-60A8D6B5C8A9}"/>
          </ac:picMkLst>
        </pc:picChg>
      </pc:sldChg>
      <pc:sldChg chg="addSp modSp new mod">
        <pc:chgData name="David Vachala" userId="91433487-0c4d-408d-9c05-4db9b7ff8fc7" providerId="ADAL" clId="{BD56DF93-3764-4E24-9782-505437499B9E}" dt="2024-09-24T19:13:15.329" v="849" actId="1076"/>
        <pc:sldMkLst>
          <pc:docMk/>
          <pc:sldMk cId="1066677339" sldId="2147481333"/>
        </pc:sldMkLst>
        <pc:spChg chg="mod">
          <ac:chgData name="David Vachala" userId="91433487-0c4d-408d-9c05-4db9b7ff8fc7" providerId="ADAL" clId="{BD56DF93-3764-4E24-9782-505437499B9E}" dt="2024-09-24T19:12:39.484" v="842" actId="27636"/>
          <ac:spMkLst>
            <pc:docMk/>
            <pc:sldMk cId="1066677339" sldId="2147481333"/>
            <ac:spMk id="2" creationId="{CE97521A-D023-B87B-C9F2-9D09D25E1F59}"/>
          </ac:spMkLst>
        </pc:spChg>
        <pc:spChg chg="mod">
          <ac:chgData name="David Vachala" userId="91433487-0c4d-408d-9c05-4db9b7ff8fc7" providerId="ADAL" clId="{BD56DF93-3764-4E24-9782-505437499B9E}" dt="2024-09-24T19:13:00.851" v="845"/>
          <ac:spMkLst>
            <pc:docMk/>
            <pc:sldMk cId="1066677339" sldId="2147481333"/>
            <ac:spMk id="3" creationId="{FF5A90DD-56AA-E292-A69A-24A86D96FE17}"/>
          </ac:spMkLst>
        </pc:spChg>
        <pc:spChg chg="add mod">
          <ac:chgData name="David Vachala" userId="91433487-0c4d-408d-9c05-4db9b7ff8fc7" providerId="ADAL" clId="{BD56DF93-3764-4E24-9782-505437499B9E}" dt="2024-09-24T19:13:15.329" v="849" actId="1076"/>
          <ac:spMkLst>
            <pc:docMk/>
            <pc:sldMk cId="1066677339" sldId="2147481333"/>
            <ac:spMk id="8" creationId="{AAAC589D-7D64-A311-385D-B1DE77DC987B}"/>
          </ac:spMkLst>
        </pc:spChg>
        <pc:picChg chg="add mod">
          <ac:chgData name="David Vachala" userId="91433487-0c4d-408d-9c05-4db9b7ff8fc7" providerId="ADAL" clId="{BD56DF93-3764-4E24-9782-505437499B9E}" dt="2024-09-24T19:11:25.678" v="834" actId="1076"/>
          <ac:picMkLst>
            <pc:docMk/>
            <pc:sldMk cId="1066677339" sldId="2147481333"/>
            <ac:picMk id="6" creationId="{B2BEE0EC-C7F6-73FC-AD91-C0AB2D257E1F}"/>
          </ac:picMkLst>
        </pc:picChg>
      </pc:sldChg>
      <pc:sldChg chg="addSp delSp modSp new mod">
        <pc:chgData name="David Vachala" userId="91433487-0c4d-408d-9c05-4db9b7ff8fc7" providerId="ADAL" clId="{BD56DF93-3764-4E24-9782-505437499B9E}" dt="2024-09-24T19:15:43.753" v="872" actId="1076"/>
        <pc:sldMkLst>
          <pc:docMk/>
          <pc:sldMk cId="1703471933" sldId="2147481334"/>
        </pc:sldMkLst>
        <pc:spChg chg="mod">
          <ac:chgData name="David Vachala" userId="91433487-0c4d-408d-9c05-4db9b7ff8fc7" providerId="ADAL" clId="{BD56DF93-3764-4E24-9782-505437499B9E}" dt="2024-09-24T19:14:51.098" v="855" actId="27636"/>
          <ac:spMkLst>
            <pc:docMk/>
            <pc:sldMk cId="1703471933" sldId="2147481334"/>
            <ac:spMk id="2" creationId="{9B644C79-DF2B-ADAE-EFAA-0294B988E428}"/>
          </ac:spMkLst>
        </pc:spChg>
        <pc:spChg chg="del mod">
          <ac:chgData name="David Vachala" userId="91433487-0c4d-408d-9c05-4db9b7ff8fc7" providerId="ADAL" clId="{BD56DF93-3764-4E24-9782-505437499B9E}" dt="2024-09-24T19:15:21.139" v="861" actId="478"/>
          <ac:spMkLst>
            <pc:docMk/>
            <pc:sldMk cId="1703471933" sldId="2147481334"/>
            <ac:spMk id="3" creationId="{ACD240E6-DDA3-F7E9-D123-B2C463DEAB9E}"/>
          </ac:spMkLst>
        </pc:spChg>
        <pc:spChg chg="add mod">
          <ac:chgData name="David Vachala" userId="91433487-0c4d-408d-9c05-4db9b7ff8fc7" providerId="ADAL" clId="{BD56DF93-3764-4E24-9782-505437499B9E}" dt="2024-09-24T19:15:43.753" v="872" actId="1076"/>
          <ac:spMkLst>
            <pc:docMk/>
            <pc:sldMk cId="1703471933" sldId="2147481334"/>
            <ac:spMk id="6" creationId="{AD42269F-0F47-6676-720D-123834A520D8}"/>
          </ac:spMkLst>
        </pc:spChg>
        <pc:picChg chg="add mod">
          <ac:chgData name="David Vachala" userId="91433487-0c4d-408d-9c05-4db9b7ff8fc7" providerId="ADAL" clId="{BD56DF93-3764-4E24-9782-505437499B9E}" dt="2024-09-24T19:15:39.587" v="870" actId="1076"/>
          <ac:picMkLst>
            <pc:docMk/>
            <pc:sldMk cId="1703471933" sldId="2147481334"/>
            <ac:picMk id="7170" creationId="{47F54674-9583-B4CB-CAFC-8D2D712B9D39}"/>
          </ac:picMkLst>
        </pc:picChg>
        <pc:picChg chg="add mod">
          <ac:chgData name="David Vachala" userId="91433487-0c4d-408d-9c05-4db9b7ff8fc7" providerId="ADAL" clId="{BD56DF93-3764-4E24-9782-505437499B9E}" dt="2024-09-24T19:15:31.887" v="867" actId="1076"/>
          <ac:picMkLst>
            <pc:docMk/>
            <pc:sldMk cId="1703471933" sldId="2147481334"/>
            <ac:picMk id="7172" creationId="{A0B260CA-18C7-5301-C735-58E34FD72398}"/>
          </ac:picMkLst>
        </pc:picChg>
      </pc:sldChg>
      <pc:sldChg chg="addSp modSp new mod">
        <pc:chgData name="David Vachala" userId="91433487-0c4d-408d-9c05-4db9b7ff8fc7" providerId="ADAL" clId="{BD56DF93-3764-4E24-9782-505437499B9E}" dt="2024-09-24T19:23:20.823" v="917" actId="20577"/>
        <pc:sldMkLst>
          <pc:docMk/>
          <pc:sldMk cId="4039528481" sldId="2147481335"/>
        </pc:sldMkLst>
        <pc:spChg chg="mod">
          <ac:chgData name="David Vachala" userId="91433487-0c4d-408d-9c05-4db9b7ff8fc7" providerId="ADAL" clId="{BD56DF93-3764-4E24-9782-505437499B9E}" dt="2024-09-24T19:23:20.823" v="917" actId="20577"/>
          <ac:spMkLst>
            <pc:docMk/>
            <pc:sldMk cId="4039528481" sldId="2147481335"/>
            <ac:spMk id="2" creationId="{FF3789E6-1662-7B1C-6E58-14135116649A}"/>
          </ac:spMkLst>
        </pc:spChg>
        <pc:spChg chg="mod">
          <ac:chgData name="David Vachala" userId="91433487-0c4d-408d-9c05-4db9b7ff8fc7" providerId="ADAL" clId="{BD56DF93-3764-4E24-9782-505437499B9E}" dt="2024-09-24T19:23:06.560" v="882"/>
          <ac:spMkLst>
            <pc:docMk/>
            <pc:sldMk cId="4039528481" sldId="2147481335"/>
            <ac:spMk id="3" creationId="{87C4EDFE-1707-DEBF-36F3-E0A5386C9BA3}"/>
          </ac:spMkLst>
        </pc:spChg>
        <pc:spChg chg="add">
          <ac:chgData name="David Vachala" userId="91433487-0c4d-408d-9c05-4db9b7ff8fc7" providerId="ADAL" clId="{BD56DF93-3764-4E24-9782-505437499B9E}" dt="2024-09-24T19:22:02.170" v="875"/>
          <ac:spMkLst>
            <pc:docMk/>
            <pc:sldMk cId="4039528481" sldId="2147481335"/>
            <ac:spMk id="5" creationId="{DB1B18C1-8977-88C3-D55A-14905BE73ED0}"/>
          </ac:spMkLst>
        </pc:spChg>
        <pc:spChg chg="add mod">
          <ac:chgData name="David Vachala" userId="91433487-0c4d-408d-9c05-4db9b7ff8fc7" providerId="ADAL" clId="{BD56DF93-3764-4E24-9782-505437499B9E}" dt="2024-09-24T19:22:07.574" v="876"/>
          <ac:spMkLst>
            <pc:docMk/>
            <pc:sldMk cId="4039528481" sldId="2147481335"/>
            <ac:spMk id="6" creationId="{EAADFBCC-5AB5-C757-B330-3158B51D6E53}"/>
          </ac:spMkLst>
        </pc:spChg>
        <pc:picChg chg="add mod">
          <ac:chgData name="David Vachala" userId="91433487-0c4d-408d-9c05-4db9b7ff8fc7" providerId="ADAL" clId="{BD56DF93-3764-4E24-9782-505437499B9E}" dt="2024-09-24T19:22:26.746" v="879" actId="14100"/>
          <ac:picMkLst>
            <pc:docMk/>
            <pc:sldMk cId="4039528481" sldId="2147481335"/>
            <ac:picMk id="8" creationId="{3C883E6F-6CEF-8739-2BDB-0E93CE5B8520}"/>
          </ac:picMkLst>
        </pc:picChg>
      </pc:sldChg>
      <pc:sldChg chg="add">
        <pc:chgData name="David Vachala" userId="91433487-0c4d-408d-9c05-4db9b7ff8fc7" providerId="ADAL" clId="{BD56DF93-3764-4E24-9782-505437499B9E}" dt="2024-09-24T19:38:23.319" v="972"/>
        <pc:sldMkLst>
          <pc:docMk/>
          <pc:sldMk cId="3171929652" sldId="2147481336"/>
        </pc:sldMkLst>
      </pc:sldChg>
      <pc:sldChg chg="new del">
        <pc:chgData name="David Vachala" userId="91433487-0c4d-408d-9c05-4db9b7ff8fc7" providerId="ADAL" clId="{BD56DF93-3764-4E24-9782-505437499B9E}" dt="2024-09-24T19:37:42.248" v="971" actId="47"/>
        <pc:sldMkLst>
          <pc:docMk/>
          <pc:sldMk cId="3929483094" sldId="2147481336"/>
        </pc:sldMkLst>
      </pc:sldChg>
      <pc:sldChg chg="add">
        <pc:chgData name="David Vachala" userId="91433487-0c4d-408d-9c05-4db9b7ff8fc7" providerId="ADAL" clId="{BD56DF93-3764-4E24-9782-505437499B9E}" dt="2024-09-24T19:38:23.319" v="972"/>
        <pc:sldMkLst>
          <pc:docMk/>
          <pc:sldMk cId="220883044" sldId="2147481337"/>
        </pc:sldMkLst>
      </pc:sldChg>
      <pc:sldChg chg="add">
        <pc:chgData name="David Vachala" userId="91433487-0c4d-408d-9c05-4db9b7ff8fc7" providerId="ADAL" clId="{BD56DF93-3764-4E24-9782-505437499B9E}" dt="2024-09-24T19:38:23.319" v="972"/>
        <pc:sldMkLst>
          <pc:docMk/>
          <pc:sldMk cId="600960516" sldId="2147481338"/>
        </pc:sldMkLst>
      </pc:sldChg>
      <pc:sldChg chg="add">
        <pc:chgData name="David Vachala" userId="91433487-0c4d-408d-9c05-4db9b7ff8fc7" providerId="ADAL" clId="{BD56DF93-3764-4E24-9782-505437499B9E}" dt="2024-09-24T19:38:23.319" v="972"/>
        <pc:sldMkLst>
          <pc:docMk/>
          <pc:sldMk cId="1448474662" sldId="2147481339"/>
        </pc:sldMkLst>
      </pc:sldChg>
      <pc:sldChg chg="add">
        <pc:chgData name="David Vachala" userId="91433487-0c4d-408d-9c05-4db9b7ff8fc7" providerId="ADAL" clId="{BD56DF93-3764-4E24-9782-505437499B9E}" dt="2024-09-24T19:38:23.319" v="972"/>
        <pc:sldMkLst>
          <pc:docMk/>
          <pc:sldMk cId="2635870544" sldId="2147481340"/>
        </pc:sldMkLst>
      </pc:sldChg>
      <pc:sldChg chg="add">
        <pc:chgData name="David Vachala" userId="91433487-0c4d-408d-9c05-4db9b7ff8fc7" providerId="ADAL" clId="{BD56DF93-3764-4E24-9782-505437499B9E}" dt="2024-09-24T19:38:23.319" v="972"/>
        <pc:sldMkLst>
          <pc:docMk/>
          <pc:sldMk cId="4020479179" sldId="2147481341"/>
        </pc:sldMkLst>
      </pc:sldChg>
      <pc:sldChg chg="add">
        <pc:chgData name="David Vachala" userId="91433487-0c4d-408d-9c05-4db9b7ff8fc7" providerId="ADAL" clId="{BD56DF93-3764-4E24-9782-505437499B9E}" dt="2024-09-24T19:38:23.319" v="972"/>
        <pc:sldMkLst>
          <pc:docMk/>
          <pc:sldMk cId="3094710697" sldId="2147481342"/>
        </pc:sldMkLst>
      </pc:sldChg>
      <pc:sldChg chg="add">
        <pc:chgData name="David Vachala" userId="91433487-0c4d-408d-9c05-4db9b7ff8fc7" providerId="ADAL" clId="{BD56DF93-3764-4E24-9782-505437499B9E}" dt="2024-09-24T19:38:23.319" v="972"/>
        <pc:sldMkLst>
          <pc:docMk/>
          <pc:sldMk cId="3121441120" sldId="2147481343"/>
        </pc:sldMkLst>
      </pc:sldChg>
      <pc:sldChg chg="add">
        <pc:chgData name="David Vachala" userId="91433487-0c4d-408d-9c05-4db9b7ff8fc7" providerId="ADAL" clId="{BD56DF93-3764-4E24-9782-505437499B9E}" dt="2024-09-25T10:57:02.989" v="975"/>
        <pc:sldMkLst>
          <pc:docMk/>
          <pc:sldMk cId="3617193132" sldId="2147481344"/>
        </pc:sldMkLst>
      </pc:sldChg>
      <pc:sldChg chg="add">
        <pc:chgData name="David Vachala" userId="91433487-0c4d-408d-9c05-4db9b7ff8fc7" providerId="ADAL" clId="{BD56DF93-3764-4E24-9782-505437499B9E}" dt="2024-09-25T10:57:02.989" v="975"/>
        <pc:sldMkLst>
          <pc:docMk/>
          <pc:sldMk cId="1106941848" sldId="2147481345"/>
        </pc:sldMkLst>
      </pc:sldChg>
      <pc:sldChg chg="add">
        <pc:chgData name="David Vachala" userId="91433487-0c4d-408d-9c05-4db9b7ff8fc7" providerId="ADAL" clId="{BD56DF93-3764-4E24-9782-505437499B9E}" dt="2024-09-25T10:57:02.989" v="975"/>
        <pc:sldMkLst>
          <pc:docMk/>
          <pc:sldMk cId="3026064298" sldId="2147481346"/>
        </pc:sldMkLst>
      </pc:sldChg>
      <pc:sldChg chg="add">
        <pc:chgData name="David Vachala" userId="91433487-0c4d-408d-9c05-4db9b7ff8fc7" providerId="ADAL" clId="{BD56DF93-3764-4E24-9782-505437499B9E}" dt="2024-09-25T10:57:02.989" v="975"/>
        <pc:sldMkLst>
          <pc:docMk/>
          <pc:sldMk cId="3219310727" sldId="2147481347"/>
        </pc:sldMkLst>
      </pc:sldChg>
      <pc:sldChg chg="add">
        <pc:chgData name="David Vachala" userId="91433487-0c4d-408d-9c05-4db9b7ff8fc7" providerId="ADAL" clId="{BD56DF93-3764-4E24-9782-505437499B9E}" dt="2024-09-25T10:57:02.989" v="975"/>
        <pc:sldMkLst>
          <pc:docMk/>
          <pc:sldMk cId="3100135915" sldId="2147481348"/>
        </pc:sldMkLst>
      </pc:sldChg>
      <pc:sldChg chg="add">
        <pc:chgData name="David Vachala" userId="91433487-0c4d-408d-9c05-4db9b7ff8fc7" providerId="ADAL" clId="{BD56DF93-3764-4E24-9782-505437499B9E}" dt="2024-09-25T10:57:02.989" v="975"/>
        <pc:sldMkLst>
          <pc:docMk/>
          <pc:sldMk cId="682237151" sldId="2147481349"/>
        </pc:sldMkLst>
      </pc:sldChg>
      <pc:sldChg chg="add">
        <pc:chgData name="David Vachala" userId="91433487-0c4d-408d-9c05-4db9b7ff8fc7" providerId="ADAL" clId="{BD56DF93-3764-4E24-9782-505437499B9E}" dt="2024-09-25T10:57:02.989" v="975"/>
        <pc:sldMkLst>
          <pc:docMk/>
          <pc:sldMk cId="1531875836" sldId="2147481350"/>
        </pc:sldMkLst>
      </pc:sldChg>
      <pc:sldChg chg="add">
        <pc:chgData name="David Vachala" userId="91433487-0c4d-408d-9c05-4db9b7ff8fc7" providerId="ADAL" clId="{BD56DF93-3764-4E24-9782-505437499B9E}" dt="2024-09-25T10:57:02.989" v="975"/>
        <pc:sldMkLst>
          <pc:docMk/>
          <pc:sldMk cId="3246645756" sldId="2147481351"/>
        </pc:sldMkLst>
      </pc:sldChg>
      <pc:sldChg chg="add">
        <pc:chgData name="David Vachala" userId="91433487-0c4d-408d-9c05-4db9b7ff8fc7" providerId="ADAL" clId="{BD56DF93-3764-4E24-9782-505437499B9E}" dt="2024-09-25T10:57:02.989" v="975"/>
        <pc:sldMkLst>
          <pc:docMk/>
          <pc:sldMk cId="4289910181" sldId="2147481352"/>
        </pc:sldMkLst>
      </pc:sldChg>
      <pc:sldMasterChg chg="addSldLayout delSldLayout">
        <pc:chgData name="David Vachala" userId="91433487-0c4d-408d-9c05-4db9b7ff8fc7" providerId="ADAL" clId="{BD56DF93-3764-4E24-9782-505437499B9E}" dt="2024-09-12T19:03:02.851" v="40" actId="47"/>
        <pc:sldMasterMkLst>
          <pc:docMk/>
          <pc:sldMasterMk cId="2885650283" sldId="2147483648"/>
        </pc:sldMasterMkLst>
        <pc:sldLayoutChg chg="add del">
          <pc:chgData name="David Vachala" userId="91433487-0c4d-408d-9c05-4db9b7ff8fc7" providerId="ADAL" clId="{BD56DF93-3764-4E24-9782-505437499B9E}" dt="2024-09-12T19:03:02.851" v="40" actId="47"/>
          <pc:sldLayoutMkLst>
            <pc:docMk/>
            <pc:sldMasterMk cId="2885650283" sldId="2147483648"/>
            <pc:sldLayoutMk cId="2150209998" sldId="2147483664"/>
          </pc:sldLayoutMkLst>
        </pc:sldLayoutChg>
      </pc:sldMasterChg>
    </pc:docChg>
  </pc:docChgLst>
  <pc:docChgLst>
    <pc:chgData name="David Vachala" userId="91433487-0c4d-408d-9c05-4db9b7ff8fc7" providerId="ADAL" clId="{709B18A8-80E6-4E96-A6C8-ACD39DBFE714}"/>
    <pc:docChg chg="undo custSel addSld delSld modSld sldOrd modSection">
      <pc:chgData name="David Vachala" userId="91433487-0c4d-408d-9c05-4db9b7ff8fc7" providerId="ADAL" clId="{709B18A8-80E6-4E96-A6C8-ACD39DBFE714}" dt="2024-05-29T11:51:45.094" v="945" actId="6549"/>
      <pc:docMkLst>
        <pc:docMk/>
      </pc:docMkLst>
      <pc:sldChg chg="modSp mod">
        <pc:chgData name="David Vachala" userId="91433487-0c4d-408d-9c05-4db9b7ff8fc7" providerId="ADAL" clId="{709B18A8-80E6-4E96-A6C8-ACD39DBFE714}" dt="2024-04-30T20:33:52.735" v="58" actId="20577"/>
        <pc:sldMkLst>
          <pc:docMk/>
          <pc:sldMk cId="409723674" sldId="259"/>
        </pc:sldMkLst>
        <pc:spChg chg="mod">
          <ac:chgData name="David Vachala" userId="91433487-0c4d-408d-9c05-4db9b7ff8fc7" providerId="ADAL" clId="{709B18A8-80E6-4E96-A6C8-ACD39DBFE714}" dt="2024-04-30T20:33:52.735" v="58" actId="20577"/>
          <ac:spMkLst>
            <pc:docMk/>
            <pc:sldMk cId="409723674" sldId="259"/>
            <ac:spMk id="33" creationId="{3CD78EB7-563C-4025-87ED-8064992121A5}"/>
          </ac:spMkLst>
        </pc:spChg>
      </pc:sldChg>
      <pc:sldChg chg="modSp mod">
        <pc:chgData name="David Vachala" userId="91433487-0c4d-408d-9c05-4db9b7ff8fc7" providerId="ADAL" clId="{709B18A8-80E6-4E96-A6C8-ACD39DBFE714}" dt="2024-04-30T20:38:03.662" v="134"/>
        <pc:sldMkLst>
          <pc:docMk/>
          <pc:sldMk cId="1743216632" sldId="261"/>
        </pc:sldMkLst>
        <pc:spChg chg="mod">
          <ac:chgData name="David Vachala" userId="91433487-0c4d-408d-9c05-4db9b7ff8fc7" providerId="ADAL" clId="{709B18A8-80E6-4E96-A6C8-ACD39DBFE714}" dt="2024-04-30T20:32:57.255" v="9" actId="20577"/>
          <ac:spMkLst>
            <pc:docMk/>
            <pc:sldMk cId="1743216632" sldId="261"/>
            <ac:spMk id="29" creationId="{CB892594-7024-4545-AEF5-72B22C06A1A3}"/>
          </ac:spMkLst>
        </pc:spChg>
        <pc:spChg chg="mod">
          <ac:chgData name="David Vachala" userId="91433487-0c4d-408d-9c05-4db9b7ff8fc7" providerId="ADAL" clId="{709B18A8-80E6-4E96-A6C8-ACD39DBFE714}" dt="2024-04-30T20:35:05.926" v="72" actId="20577"/>
          <ac:spMkLst>
            <pc:docMk/>
            <pc:sldMk cId="1743216632" sldId="261"/>
            <ac:spMk id="38" creationId="{3AD62353-66DA-437B-A82D-75433367BE34}"/>
          </ac:spMkLst>
        </pc:spChg>
        <pc:spChg chg="mod">
          <ac:chgData name="David Vachala" userId="91433487-0c4d-408d-9c05-4db9b7ff8fc7" providerId="ADAL" clId="{709B18A8-80E6-4E96-A6C8-ACD39DBFE714}" dt="2024-04-30T20:35:44.221" v="96" actId="20577"/>
          <ac:spMkLst>
            <pc:docMk/>
            <pc:sldMk cId="1743216632" sldId="261"/>
            <ac:spMk id="39" creationId="{C17792EC-B649-4521-8BC0-704F4F4F9823}"/>
          </ac:spMkLst>
        </pc:spChg>
        <pc:spChg chg="mod">
          <ac:chgData name="David Vachala" userId="91433487-0c4d-408d-9c05-4db9b7ff8fc7" providerId="ADAL" clId="{709B18A8-80E6-4E96-A6C8-ACD39DBFE714}" dt="2024-04-30T20:36:54.397" v="132" actId="20577"/>
          <ac:spMkLst>
            <pc:docMk/>
            <pc:sldMk cId="1743216632" sldId="261"/>
            <ac:spMk id="41" creationId="{309B52EE-F75E-4904-AF65-5BA395A3D838}"/>
          </ac:spMkLst>
        </pc:spChg>
        <pc:spChg chg="mod">
          <ac:chgData name="David Vachala" userId="91433487-0c4d-408d-9c05-4db9b7ff8fc7" providerId="ADAL" clId="{709B18A8-80E6-4E96-A6C8-ACD39DBFE714}" dt="2024-04-30T20:36:35.667" v="111" actId="20577"/>
          <ac:spMkLst>
            <pc:docMk/>
            <pc:sldMk cId="1743216632" sldId="261"/>
            <ac:spMk id="42" creationId="{4BCB5372-1AB6-44A8-AD04-1395BEABC92C}"/>
          </ac:spMkLst>
        </pc:spChg>
        <pc:picChg chg="mod">
          <ac:chgData name="David Vachala" userId="91433487-0c4d-408d-9c05-4db9b7ff8fc7" providerId="ADAL" clId="{709B18A8-80E6-4E96-A6C8-ACD39DBFE714}" dt="2024-04-30T20:34:56.963" v="59" actId="14826"/>
          <ac:picMkLst>
            <pc:docMk/>
            <pc:sldMk cId="1743216632" sldId="261"/>
            <ac:picMk id="37" creationId="{DDCB2138-9DAD-4B7D-8846-B68288AF3EAC}"/>
          </ac:picMkLst>
        </pc:picChg>
        <pc:picChg chg="mod">
          <ac:chgData name="David Vachala" userId="91433487-0c4d-408d-9c05-4db9b7ff8fc7" providerId="ADAL" clId="{709B18A8-80E6-4E96-A6C8-ACD39DBFE714}" dt="2024-04-30T20:38:03.662" v="134"/>
          <ac:picMkLst>
            <pc:docMk/>
            <pc:sldMk cId="1743216632" sldId="261"/>
            <ac:picMk id="76" creationId="{C329057C-A703-4234-8C36-15BC675BA225}"/>
          </ac:picMkLst>
        </pc:picChg>
      </pc:sldChg>
      <pc:sldChg chg="add del">
        <pc:chgData name="David Vachala" userId="91433487-0c4d-408d-9c05-4db9b7ff8fc7" providerId="ADAL" clId="{709B18A8-80E6-4E96-A6C8-ACD39DBFE714}" dt="2024-05-27T09:39:00.220" v="204"/>
        <pc:sldMkLst>
          <pc:docMk/>
          <pc:sldMk cId="419931507" sldId="268"/>
        </pc:sldMkLst>
      </pc:sldChg>
      <pc:sldChg chg="modSp del mod">
        <pc:chgData name="David Vachala" userId="91433487-0c4d-408d-9c05-4db9b7ff8fc7" providerId="ADAL" clId="{709B18A8-80E6-4E96-A6C8-ACD39DBFE714}" dt="2024-05-29T10:54:41.438" v="940" actId="47"/>
        <pc:sldMkLst>
          <pc:docMk/>
          <pc:sldMk cId="779349331" sldId="357"/>
        </pc:sldMkLst>
        <pc:spChg chg="mod">
          <ac:chgData name="David Vachala" userId="91433487-0c4d-408d-9c05-4db9b7ff8fc7" providerId="ADAL" clId="{709B18A8-80E6-4E96-A6C8-ACD39DBFE714}" dt="2024-04-30T20:43:57.386" v="192" actId="20577"/>
          <ac:spMkLst>
            <pc:docMk/>
            <pc:sldMk cId="779349331" sldId="357"/>
            <ac:spMk id="8" creationId="{88B82E67-C906-4FA9-BD44-A226DC6C19B0}"/>
          </ac:spMkLst>
        </pc:spChg>
        <pc:spChg chg="mod">
          <ac:chgData name="David Vachala" userId="91433487-0c4d-408d-9c05-4db9b7ff8fc7" providerId="ADAL" clId="{709B18A8-80E6-4E96-A6C8-ACD39DBFE714}" dt="2024-04-30T20:44:23.646" v="198" actId="33524"/>
          <ac:spMkLst>
            <pc:docMk/>
            <pc:sldMk cId="779349331" sldId="357"/>
            <ac:spMk id="14" creationId="{6E31850A-D536-41F0-9D96-7836AAC5E502}"/>
          </ac:spMkLst>
        </pc:spChg>
        <pc:spChg chg="mod">
          <ac:chgData name="David Vachala" userId="91433487-0c4d-408d-9c05-4db9b7ff8fc7" providerId="ADAL" clId="{709B18A8-80E6-4E96-A6C8-ACD39DBFE714}" dt="2024-04-30T20:44:32.399" v="202" actId="27636"/>
          <ac:spMkLst>
            <pc:docMk/>
            <pc:sldMk cId="779349331" sldId="357"/>
            <ac:spMk id="15" creationId="{039E4815-406A-447F-A41F-26286A4CD799}"/>
          </ac:spMkLst>
        </pc:spChg>
        <pc:picChg chg="mod">
          <ac:chgData name="David Vachala" userId="91433487-0c4d-408d-9c05-4db9b7ff8fc7" providerId="ADAL" clId="{709B18A8-80E6-4E96-A6C8-ACD39DBFE714}" dt="2024-04-30T20:44:13.429" v="194" actId="1076"/>
          <ac:picMkLst>
            <pc:docMk/>
            <pc:sldMk cId="779349331" sldId="357"/>
            <ac:picMk id="6" creationId="{9FAF39F0-1F61-442F-A6A1-A18D9230598A}"/>
          </ac:picMkLst>
        </pc:picChg>
        <pc:picChg chg="mod">
          <ac:chgData name="David Vachala" userId="91433487-0c4d-408d-9c05-4db9b7ff8fc7" providerId="ADAL" clId="{709B18A8-80E6-4E96-A6C8-ACD39DBFE714}" dt="2024-04-30T20:43:14.802" v="165"/>
          <ac:picMkLst>
            <pc:docMk/>
            <pc:sldMk cId="779349331" sldId="357"/>
            <ac:picMk id="7" creationId="{B0BD3314-776A-44E8-9050-B1333A393952}"/>
          </ac:picMkLst>
        </pc:picChg>
      </pc:sldChg>
      <pc:sldChg chg="add">
        <pc:chgData name="David Vachala" userId="91433487-0c4d-408d-9c05-4db9b7ff8fc7" providerId="ADAL" clId="{709B18A8-80E6-4E96-A6C8-ACD39DBFE714}" dt="2024-05-29T07:02:57.922" v="735"/>
        <pc:sldMkLst>
          <pc:docMk/>
          <pc:sldMk cId="281174175" sldId="358"/>
        </pc:sldMkLst>
      </pc:sldChg>
      <pc:sldChg chg="add">
        <pc:chgData name="David Vachala" userId="91433487-0c4d-408d-9c05-4db9b7ff8fc7" providerId="ADAL" clId="{709B18A8-80E6-4E96-A6C8-ACD39DBFE714}" dt="2024-05-29T07:02:57.922" v="735"/>
        <pc:sldMkLst>
          <pc:docMk/>
          <pc:sldMk cId="43059099" sldId="359"/>
        </pc:sldMkLst>
      </pc:sldChg>
      <pc:sldChg chg="add">
        <pc:chgData name="David Vachala" userId="91433487-0c4d-408d-9c05-4db9b7ff8fc7" providerId="ADAL" clId="{709B18A8-80E6-4E96-A6C8-ACD39DBFE714}" dt="2024-05-29T07:02:57.922" v="735"/>
        <pc:sldMkLst>
          <pc:docMk/>
          <pc:sldMk cId="1932457649" sldId="360"/>
        </pc:sldMkLst>
      </pc:sldChg>
      <pc:sldChg chg="add">
        <pc:chgData name="David Vachala" userId="91433487-0c4d-408d-9c05-4db9b7ff8fc7" providerId="ADAL" clId="{709B18A8-80E6-4E96-A6C8-ACD39DBFE714}" dt="2024-05-29T07:02:57.922" v="735"/>
        <pc:sldMkLst>
          <pc:docMk/>
          <pc:sldMk cId="1194949818" sldId="361"/>
        </pc:sldMkLst>
      </pc:sldChg>
      <pc:sldChg chg="add">
        <pc:chgData name="David Vachala" userId="91433487-0c4d-408d-9c05-4db9b7ff8fc7" providerId="ADAL" clId="{709B18A8-80E6-4E96-A6C8-ACD39DBFE714}" dt="2024-05-29T07:02:57.922" v="735"/>
        <pc:sldMkLst>
          <pc:docMk/>
          <pc:sldMk cId="3757548628" sldId="362"/>
        </pc:sldMkLst>
      </pc:sldChg>
      <pc:sldChg chg="add">
        <pc:chgData name="David Vachala" userId="91433487-0c4d-408d-9c05-4db9b7ff8fc7" providerId="ADAL" clId="{709B18A8-80E6-4E96-A6C8-ACD39DBFE714}" dt="2024-05-29T07:02:57.922" v="735"/>
        <pc:sldMkLst>
          <pc:docMk/>
          <pc:sldMk cId="2538459431" sldId="363"/>
        </pc:sldMkLst>
      </pc:sldChg>
      <pc:sldChg chg="add">
        <pc:chgData name="David Vachala" userId="91433487-0c4d-408d-9c05-4db9b7ff8fc7" providerId="ADAL" clId="{709B18A8-80E6-4E96-A6C8-ACD39DBFE714}" dt="2024-05-29T07:02:57.922" v="735"/>
        <pc:sldMkLst>
          <pc:docMk/>
          <pc:sldMk cId="3846996294" sldId="365"/>
        </pc:sldMkLst>
      </pc:sldChg>
      <pc:sldChg chg="add">
        <pc:chgData name="David Vachala" userId="91433487-0c4d-408d-9c05-4db9b7ff8fc7" providerId="ADAL" clId="{709B18A8-80E6-4E96-A6C8-ACD39DBFE714}" dt="2024-05-29T07:02:57.922" v="735"/>
        <pc:sldMkLst>
          <pc:docMk/>
          <pc:sldMk cId="2151826336" sldId="367"/>
        </pc:sldMkLst>
      </pc:sldChg>
      <pc:sldChg chg="add">
        <pc:chgData name="David Vachala" userId="91433487-0c4d-408d-9c05-4db9b7ff8fc7" providerId="ADAL" clId="{709B18A8-80E6-4E96-A6C8-ACD39DBFE714}" dt="2024-05-29T07:02:57.922" v="735"/>
        <pc:sldMkLst>
          <pc:docMk/>
          <pc:sldMk cId="526938571" sldId="368"/>
        </pc:sldMkLst>
      </pc:sldChg>
      <pc:sldChg chg="add">
        <pc:chgData name="David Vachala" userId="91433487-0c4d-408d-9c05-4db9b7ff8fc7" providerId="ADAL" clId="{709B18A8-80E6-4E96-A6C8-ACD39DBFE714}" dt="2024-05-29T07:02:57.922" v="735"/>
        <pc:sldMkLst>
          <pc:docMk/>
          <pc:sldMk cId="3660734626" sldId="370"/>
        </pc:sldMkLst>
      </pc:sldChg>
      <pc:sldChg chg="add">
        <pc:chgData name="David Vachala" userId="91433487-0c4d-408d-9c05-4db9b7ff8fc7" providerId="ADAL" clId="{709B18A8-80E6-4E96-A6C8-ACD39DBFE714}" dt="2024-05-29T07:02:57.922" v="735"/>
        <pc:sldMkLst>
          <pc:docMk/>
          <pc:sldMk cId="61593387" sldId="371"/>
        </pc:sldMkLst>
      </pc:sldChg>
      <pc:sldChg chg="add">
        <pc:chgData name="David Vachala" userId="91433487-0c4d-408d-9c05-4db9b7ff8fc7" providerId="ADAL" clId="{709B18A8-80E6-4E96-A6C8-ACD39DBFE714}" dt="2024-05-29T07:02:57.922" v="735"/>
        <pc:sldMkLst>
          <pc:docMk/>
          <pc:sldMk cId="2848573613" sldId="373"/>
        </pc:sldMkLst>
      </pc:sldChg>
      <pc:sldChg chg="add">
        <pc:chgData name="David Vachala" userId="91433487-0c4d-408d-9c05-4db9b7ff8fc7" providerId="ADAL" clId="{709B18A8-80E6-4E96-A6C8-ACD39DBFE714}" dt="2024-05-29T07:02:57.922" v="735"/>
        <pc:sldMkLst>
          <pc:docMk/>
          <pc:sldMk cId="1382612649" sldId="374"/>
        </pc:sldMkLst>
      </pc:sldChg>
      <pc:sldChg chg="add">
        <pc:chgData name="David Vachala" userId="91433487-0c4d-408d-9c05-4db9b7ff8fc7" providerId="ADAL" clId="{709B18A8-80E6-4E96-A6C8-ACD39DBFE714}" dt="2024-05-29T07:02:57.922" v="735"/>
        <pc:sldMkLst>
          <pc:docMk/>
          <pc:sldMk cId="192713651" sldId="375"/>
        </pc:sldMkLst>
      </pc:sldChg>
      <pc:sldChg chg="add">
        <pc:chgData name="David Vachala" userId="91433487-0c4d-408d-9c05-4db9b7ff8fc7" providerId="ADAL" clId="{709B18A8-80E6-4E96-A6C8-ACD39DBFE714}" dt="2024-05-29T07:02:57.922" v="735"/>
        <pc:sldMkLst>
          <pc:docMk/>
          <pc:sldMk cId="2428665240" sldId="376"/>
        </pc:sldMkLst>
      </pc:sldChg>
      <pc:sldChg chg="add">
        <pc:chgData name="David Vachala" userId="91433487-0c4d-408d-9c05-4db9b7ff8fc7" providerId="ADAL" clId="{709B18A8-80E6-4E96-A6C8-ACD39DBFE714}" dt="2024-05-29T07:02:57.922" v="735"/>
        <pc:sldMkLst>
          <pc:docMk/>
          <pc:sldMk cId="1369360527" sldId="377"/>
        </pc:sldMkLst>
      </pc:sldChg>
      <pc:sldChg chg="add">
        <pc:chgData name="David Vachala" userId="91433487-0c4d-408d-9c05-4db9b7ff8fc7" providerId="ADAL" clId="{709B18A8-80E6-4E96-A6C8-ACD39DBFE714}" dt="2024-05-29T07:02:57.922" v="735"/>
        <pc:sldMkLst>
          <pc:docMk/>
          <pc:sldMk cId="268658851" sldId="378"/>
        </pc:sldMkLst>
      </pc:sldChg>
      <pc:sldChg chg="add">
        <pc:chgData name="David Vachala" userId="91433487-0c4d-408d-9c05-4db9b7ff8fc7" providerId="ADAL" clId="{709B18A8-80E6-4E96-A6C8-ACD39DBFE714}" dt="2024-05-29T07:02:57.922" v="735"/>
        <pc:sldMkLst>
          <pc:docMk/>
          <pc:sldMk cId="447082805" sldId="379"/>
        </pc:sldMkLst>
      </pc:sldChg>
      <pc:sldChg chg="add">
        <pc:chgData name="David Vachala" userId="91433487-0c4d-408d-9c05-4db9b7ff8fc7" providerId="ADAL" clId="{709B18A8-80E6-4E96-A6C8-ACD39DBFE714}" dt="2024-05-29T07:02:57.922" v="735"/>
        <pc:sldMkLst>
          <pc:docMk/>
          <pc:sldMk cId="1915871281" sldId="380"/>
        </pc:sldMkLst>
      </pc:sldChg>
      <pc:sldChg chg="add">
        <pc:chgData name="David Vachala" userId="91433487-0c4d-408d-9c05-4db9b7ff8fc7" providerId="ADAL" clId="{709B18A8-80E6-4E96-A6C8-ACD39DBFE714}" dt="2024-05-29T07:02:57.922" v="735"/>
        <pc:sldMkLst>
          <pc:docMk/>
          <pc:sldMk cId="2986113888" sldId="381"/>
        </pc:sldMkLst>
      </pc:sldChg>
      <pc:sldChg chg="del">
        <pc:chgData name="David Vachala" userId="91433487-0c4d-408d-9c05-4db9b7ff8fc7" providerId="ADAL" clId="{709B18A8-80E6-4E96-A6C8-ACD39DBFE714}" dt="2024-04-30T20:33:20.982" v="33" actId="47"/>
        <pc:sldMkLst>
          <pc:docMk/>
          <pc:sldMk cId="3609244598" sldId="2147481184"/>
        </pc:sldMkLst>
      </pc:sldChg>
      <pc:sldChg chg="del">
        <pc:chgData name="David Vachala" userId="91433487-0c4d-408d-9c05-4db9b7ff8fc7" providerId="ADAL" clId="{709B18A8-80E6-4E96-A6C8-ACD39DBFE714}" dt="2024-04-30T20:33:23.543" v="38" actId="47"/>
        <pc:sldMkLst>
          <pc:docMk/>
          <pc:sldMk cId="2962404955" sldId="2147481185"/>
        </pc:sldMkLst>
      </pc:sldChg>
      <pc:sldChg chg="modSp del mod">
        <pc:chgData name="David Vachala" userId="91433487-0c4d-408d-9c05-4db9b7ff8fc7" providerId="ADAL" clId="{709B18A8-80E6-4E96-A6C8-ACD39DBFE714}" dt="2024-05-29T07:03:02.272" v="736" actId="47"/>
        <pc:sldMkLst>
          <pc:docMk/>
          <pc:sldMk cId="1614653592" sldId="2147481186"/>
        </pc:sldMkLst>
        <pc:spChg chg="mod">
          <ac:chgData name="David Vachala" userId="91433487-0c4d-408d-9c05-4db9b7ff8fc7" providerId="ADAL" clId="{709B18A8-80E6-4E96-A6C8-ACD39DBFE714}" dt="2024-04-30T20:42:15.780" v="155" actId="20577"/>
          <ac:spMkLst>
            <pc:docMk/>
            <pc:sldMk cId="1614653592" sldId="2147481186"/>
            <ac:spMk id="8" creationId="{88B82E67-C906-4FA9-BD44-A226DC6C19B0}"/>
          </ac:spMkLst>
        </pc:spChg>
        <pc:spChg chg="mod">
          <ac:chgData name="David Vachala" userId="91433487-0c4d-408d-9c05-4db9b7ff8fc7" providerId="ADAL" clId="{709B18A8-80E6-4E96-A6C8-ACD39DBFE714}" dt="2024-04-30T20:42:45.477" v="161" actId="404"/>
          <ac:spMkLst>
            <pc:docMk/>
            <pc:sldMk cId="1614653592" sldId="2147481186"/>
            <ac:spMk id="14" creationId="{6E31850A-D536-41F0-9D96-7836AAC5E502}"/>
          </ac:spMkLst>
        </pc:spChg>
        <pc:spChg chg="mod">
          <ac:chgData name="David Vachala" userId="91433487-0c4d-408d-9c05-4db9b7ff8fc7" providerId="ADAL" clId="{709B18A8-80E6-4E96-A6C8-ACD39DBFE714}" dt="2024-04-30T20:42:56.769" v="163" actId="20577"/>
          <ac:spMkLst>
            <pc:docMk/>
            <pc:sldMk cId="1614653592" sldId="2147481186"/>
            <ac:spMk id="15" creationId="{039E4815-406A-447F-A41F-26286A4CD799}"/>
          </ac:spMkLst>
        </pc:spChg>
        <pc:picChg chg="mod">
          <ac:chgData name="David Vachala" userId="91433487-0c4d-408d-9c05-4db9b7ff8fc7" providerId="ADAL" clId="{709B18A8-80E6-4E96-A6C8-ACD39DBFE714}" dt="2024-04-30T20:41:50.246" v="135" actId="14826"/>
          <ac:picMkLst>
            <pc:docMk/>
            <pc:sldMk cId="1614653592" sldId="2147481186"/>
            <ac:picMk id="7" creationId="{B0BD3314-776A-44E8-9050-B1333A393952}"/>
          </ac:picMkLst>
        </pc:picChg>
      </pc:sldChg>
      <pc:sldChg chg="del">
        <pc:chgData name="David Vachala" userId="91433487-0c4d-408d-9c05-4db9b7ff8fc7" providerId="ADAL" clId="{709B18A8-80E6-4E96-A6C8-ACD39DBFE714}" dt="2024-04-30T20:33:05.536" v="11" actId="47"/>
        <pc:sldMkLst>
          <pc:docMk/>
          <pc:sldMk cId="3019131811" sldId="2147481187"/>
        </pc:sldMkLst>
      </pc:sldChg>
      <pc:sldChg chg="del">
        <pc:chgData name="David Vachala" userId="91433487-0c4d-408d-9c05-4db9b7ff8fc7" providerId="ADAL" clId="{709B18A8-80E6-4E96-A6C8-ACD39DBFE714}" dt="2024-04-30T20:33:06.426" v="12" actId="47"/>
        <pc:sldMkLst>
          <pc:docMk/>
          <pc:sldMk cId="2460629671" sldId="2147481188"/>
        </pc:sldMkLst>
      </pc:sldChg>
      <pc:sldChg chg="del">
        <pc:chgData name="David Vachala" userId="91433487-0c4d-408d-9c05-4db9b7ff8fc7" providerId="ADAL" clId="{709B18A8-80E6-4E96-A6C8-ACD39DBFE714}" dt="2024-04-30T20:33:06.741" v="13" actId="47"/>
        <pc:sldMkLst>
          <pc:docMk/>
          <pc:sldMk cId="1716874063" sldId="2147481189"/>
        </pc:sldMkLst>
      </pc:sldChg>
      <pc:sldChg chg="del">
        <pc:chgData name="David Vachala" userId="91433487-0c4d-408d-9c05-4db9b7ff8fc7" providerId="ADAL" clId="{709B18A8-80E6-4E96-A6C8-ACD39DBFE714}" dt="2024-04-30T20:33:07.631" v="17" actId="47"/>
        <pc:sldMkLst>
          <pc:docMk/>
          <pc:sldMk cId="3644991309" sldId="2147481190"/>
        </pc:sldMkLst>
      </pc:sldChg>
      <pc:sldChg chg="del">
        <pc:chgData name="David Vachala" userId="91433487-0c4d-408d-9c05-4db9b7ff8fc7" providerId="ADAL" clId="{709B18A8-80E6-4E96-A6C8-ACD39DBFE714}" dt="2024-04-30T20:33:07.895" v="18" actId="47"/>
        <pc:sldMkLst>
          <pc:docMk/>
          <pc:sldMk cId="1599819194" sldId="2147481191"/>
        </pc:sldMkLst>
      </pc:sldChg>
      <pc:sldChg chg="del">
        <pc:chgData name="David Vachala" userId="91433487-0c4d-408d-9c05-4db9b7ff8fc7" providerId="ADAL" clId="{709B18A8-80E6-4E96-A6C8-ACD39DBFE714}" dt="2024-04-30T20:33:08.188" v="19" actId="47"/>
        <pc:sldMkLst>
          <pc:docMk/>
          <pc:sldMk cId="765093773" sldId="2147481192"/>
        </pc:sldMkLst>
      </pc:sldChg>
      <pc:sldChg chg="del">
        <pc:chgData name="David Vachala" userId="91433487-0c4d-408d-9c05-4db9b7ff8fc7" providerId="ADAL" clId="{709B18A8-80E6-4E96-A6C8-ACD39DBFE714}" dt="2024-04-30T20:33:09.560" v="21" actId="47"/>
        <pc:sldMkLst>
          <pc:docMk/>
          <pc:sldMk cId="902682635" sldId="2147481193"/>
        </pc:sldMkLst>
      </pc:sldChg>
      <pc:sldChg chg="del">
        <pc:chgData name="David Vachala" userId="91433487-0c4d-408d-9c05-4db9b7ff8fc7" providerId="ADAL" clId="{709B18A8-80E6-4E96-A6C8-ACD39DBFE714}" dt="2024-04-30T20:33:09.800" v="22" actId="47"/>
        <pc:sldMkLst>
          <pc:docMk/>
          <pc:sldMk cId="524552491" sldId="2147481194"/>
        </pc:sldMkLst>
      </pc:sldChg>
      <pc:sldChg chg="del">
        <pc:chgData name="David Vachala" userId="91433487-0c4d-408d-9c05-4db9b7ff8fc7" providerId="ADAL" clId="{709B18A8-80E6-4E96-A6C8-ACD39DBFE714}" dt="2024-04-30T20:33:15.077" v="27" actId="47"/>
        <pc:sldMkLst>
          <pc:docMk/>
          <pc:sldMk cId="30713276" sldId="2147481195"/>
        </pc:sldMkLst>
      </pc:sldChg>
      <pc:sldChg chg="del">
        <pc:chgData name="David Vachala" userId="91433487-0c4d-408d-9c05-4db9b7ff8fc7" providerId="ADAL" clId="{709B18A8-80E6-4E96-A6C8-ACD39DBFE714}" dt="2024-04-30T20:33:15.827" v="30" actId="47"/>
        <pc:sldMkLst>
          <pc:docMk/>
          <pc:sldMk cId="2793067698" sldId="2147481196"/>
        </pc:sldMkLst>
      </pc:sldChg>
      <pc:sldChg chg="del">
        <pc:chgData name="David Vachala" userId="91433487-0c4d-408d-9c05-4db9b7ff8fc7" providerId="ADAL" clId="{709B18A8-80E6-4E96-A6C8-ACD39DBFE714}" dt="2024-04-30T20:33:15.293" v="28" actId="47"/>
        <pc:sldMkLst>
          <pc:docMk/>
          <pc:sldMk cId="3846904288" sldId="2147481197"/>
        </pc:sldMkLst>
      </pc:sldChg>
      <pc:sldChg chg="del">
        <pc:chgData name="David Vachala" userId="91433487-0c4d-408d-9c05-4db9b7ff8fc7" providerId="ADAL" clId="{709B18A8-80E6-4E96-A6C8-ACD39DBFE714}" dt="2024-04-30T20:33:06.985" v="14" actId="47"/>
        <pc:sldMkLst>
          <pc:docMk/>
          <pc:sldMk cId="3783559640" sldId="2147481198"/>
        </pc:sldMkLst>
      </pc:sldChg>
      <pc:sldChg chg="del">
        <pc:chgData name="David Vachala" userId="91433487-0c4d-408d-9c05-4db9b7ff8fc7" providerId="ADAL" clId="{709B18A8-80E6-4E96-A6C8-ACD39DBFE714}" dt="2024-04-30T20:33:07.176" v="15" actId="47"/>
        <pc:sldMkLst>
          <pc:docMk/>
          <pc:sldMk cId="1698196507" sldId="2147481199"/>
        </pc:sldMkLst>
      </pc:sldChg>
      <pc:sldChg chg="del">
        <pc:chgData name="David Vachala" userId="91433487-0c4d-408d-9c05-4db9b7ff8fc7" providerId="ADAL" clId="{709B18A8-80E6-4E96-A6C8-ACD39DBFE714}" dt="2024-04-30T20:33:07.366" v="16" actId="47"/>
        <pc:sldMkLst>
          <pc:docMk/>
          <pc:sldMk cId="1331962089" sldId="2147481200"/>
        </pc:sldMkLst>
      </pc:sldChg>
      <pc:sldChg chg="del">
        <pc:chgData name="David Vachala" userId="91433487-0c4d-408d-9c05-4db9b7ff8fc7" providerId="ADAL" clId="{709B18A8-80E6-4E96-A6C8-ACD39DBFE714}" dt="2024-04-30T20:33:09.328" v="20" actId="47"/>
        <pc:sldMkLst>
          <pc:docMk/>
          <pc:sldMk cId="2662729588" sldId="2147481201"/>
        </pc:sldMkLst>
      </pc:sldChg>
      <pc:sldChg chg="del">
        <pc:chgData name="David Vachala" userId="91433487-0c4d-408d-9c05-4db9b7ff8fc7" providerId="ADAL" clId="{709B18A8-80E6-4E96-A6C8-ACD39DBFE714}" dt="2024-04-30T20:33:13.020" v="23" actId="47"/>
        <pc:sldMkLst>
          <pc:docMk/>
          <pc:sldMk cId="1882776218" sldId="2147481202"/>
        </pc:sldMkLst>
      </pc:sldChg>
      <pc:sldChg chg="del">
        <pc:chgData name="David Vachala" userId="91433487-0c4d-408d-9c05-4db9b7ff8fc7" providerId="ADAL" clId="{709B18A8-80E6-4E96-A6C8-ACD39DBFE714}" dt="2024-04-30T20:33:13.200" v="24" actId="47"/>
        <pc:sldMkLst>
          <pc:docMk/>
          <pc:sldMk cId="2188586832" sldId="2147481203"/>
        </pc:sldMkLst>
      </pc:sldChg>
      <pc:sldChg chg="del">
        <pc:chgData name="David Vachala" userId="91433487-0c4d-408d-9c05-4db9b7ff8fc7" providerId="ADAL" clId="{709B18A8-80E6-4E96-A6C8-ACD39DBFE714}" dt="2024-04-30T20:33:13.422" v="25" actId="47"/>
        <pc:sldMkLst>
          <pc:docMk/>
          <pc:sldMk cId="1680041391" sldId="2147481204"/>
        </pc:sldMkLst>
      </pc:sldChg>
      <pc:sldChg chg="del">
        <pc:chgData name="David Vachala" userId="91433487-0c4d-408d-9c05-4db9b7ff8fc7" providerId="ADAL" clId="{709B18A8-80E6-4E96-A6C8-ACD39DBFE714}" dt="2024-04-30T20:33:13.642" v="26" actId="47"/>
        <pc:sldMkLst>
          <pc:docMk/>
          <pc:sldMk cId="2309318632" sldId="2147481205"/>
        </pc:sldMkLst>
      </pc:sldChg>
      <pc:sldChg chg="del">
        <pc:chgData name="David Vachala" userId="91433487-0c4d-408d-9c05-4db9b7ff8fc7" providerId="ADAL" clId="{709B18A8-80E6-4E96-A6C8-ACD39DBFE714}" dt="2024-04-30T20:33:15.575" v="29" actId="47"/>
        <pc:sldMkLst>
          <pc:docMk/>
          <pc:sldMk cId="4247859210" sldId="2147481206"/>
        </pc:sldMkLst>
      </pc:sldChg>
      <pc:sldChg chg="del">
        <pc:chgData name="David Vachala" userId="91433487-0c4d-408d-9c05-4db9b7ff8fc7" providerId="ADAL" clId="{709B18A8-80E6-4E96-A6C8-ACD39DBFE714}" dt="2024-04-30T20:33:16.364" v="31" actId="47"/>
        <pc:sldMkLst>
          <pc:docMk/>
          <pc:sldMk cId="1948952389" sldId="2147481207"/>
        </pc:sldMkLst>
      </pc:sldChg>
      <pc:sldChg chg="del">
        <pc:chgData name="David Vachala" userId="91433487-0c4d-408d-9c05-4db9b7ff8fc7" providerId="ADAL" clId="{709B18A8-80E6-4E96-A6C8-ACD39DBFE714}" dt="2024-04-30T20:33:23.757" v="39" actId="47"/>
        <pc:sldMkLst>
          <pc:docMk/>
          <pc:sldMk cId="505229821" sldId="2147481208"/>
        </pc:sldMkLst>
      </pc:sldChg>
      <pc:sldChg chg="del">
        <pc:chgData name="David Vachala" userId="91433487-0c4d-408d-9c05-4db9b7ff8fc7" providerId="ADAL" clId="{709B18A8-80E6-4E96-A6C8-ACD39DBFE714}" dt="2024-04-30T20:33:26.378" v="46" actId="47"/>
        <pc:sldMkLst>
          <pc:docMk/>
          <pc:sldMk cId="3161466547" sldId="2147481209"/>
        </pc:sldMkLst>
      </pc:sldChg>
      <pc:sldChg chg="del">
        <pc:chgData name="David Vachala" userId="91433487-0c4d-408d-9c05-4db9b7ff8fc7" providerId="ADAL" clId="{709B18A8-80E6-4E96-A6C8-ACD39DBFE714}" dt="2024-04-30T20:33:24.978" v="43" actId="47"/>
        <pc:sldMkLst>
          <pc:docMk/>
          <pc:sldMk cId="419139086" sldId="2147481210"/>
        </pc:sldMkLst>
      </pc:sldChg>
      <pc:sldChg chg="del">
        <pc:chgData name="David Vachala" userId="91433487-0c4d-408d-9c05-4db9b7ff8fc7" providerId="ADAL" clId="{709B18A8-80E6-4E96-A6C8-ACD39DBFE714}" dt="2024-04-30T20:33:25.461" v="44" actId="47"/>
        <pc:sldMkLst>
          <pc:docMk/>
          <pc:sldMk cId="1685391776" sldId="2147481211"/>
        </pc:sldMkLst>
      </pc:sldChg>
      <pc:sldChg chg="del">
        <pc:chgData name="David Vachala" userId="91433487-0c4d-408d-9c05-4db9b7ff8fc7" providerId="ADAL" clId="{709B18A8-80E6-4E96-A6C8-ACD39DBFE714}" dt="2024-04-30T20:33:27.270" v="48" actId="47"/>
        <pc:sldMkLst>
          <pc:docMk/>
          <pc:sldMk cId="421975664" sldId="2147481213"/>
        </pc:sldMkLst>
      </pc:sldChg>
      <pc:sldChg chg="del">
        <pc:chgData name="David Vachala" userId="91433487-0c4d-408d-9c05-4db9b7ff8fc7" providerId="ADAL" clId="{709B18A8-80E6-4E96-A6C8-ACD39DBFE714}" dt="2024-04-30T20:33:26.860" v="47" actId="47"/>
        <pc:sldMkLst>
          <pc:docMk/>
          <pc:sldMk cId="3304324951" sldId="2147481214"/>
        </pc:sldMkLst>
      </pc:sldChg>
      <pc:sldChg chg="del">
        <pc:chgData name="David Vachala" userId="91433487-0c4d-408d-9c05-4db9b7ff8fc7" providerId="ADAL" clId="{709B18A8-80E6-4E96-A6C8-ACD39DBFE714}" dt="2024-04-30T20:33:27.711" v="49" actId="47"/>
        <pc:sldMkLst>
          <pc:docMk/>
          <pc:sldMk cId="954331506" sldId="2147481215"/>
        </pc:sldMkLst>
      </pc:sldChg>
      <pc:sldChg chg="del">
        <pc:chgData name="David Vachala" userId="91433487-0c4d-408d-9c05-4db9b7ff8fc7" providerId="ADAL" clId="{709B18A8-80E6-4E96-A6C8-ACD39DBFE714}" dt="2024-04-30T20:33:23.944" v="40" actId="47"/>
        <pc:sldMkLst>
          <pc:docMk/>
          <pc:sldMk cId="3474475959" sldId="2147481216"/>
        </pc:sldMkLst>
      </pc:sldChg>
      <pc:sldChg chg="del">
        <pc:chgData name="David Vachala" userId="91433487-0c4d-408d-9c05-4db9b7ff8fc7" providerId="ADAL" clId="{709B18A8-80E6-4E96-A6C8-ACD39DBFE714}" dt="2024-04-30T20:33:24.124" v="41" actId="47"/>
        <pc:sldMkLst>
          <pc:docMk/>
          <pc:sldMk cId="51217903" sldId="2147481217"/>
        </pc:sldMkLst>
      </pc:sldChg>
      <pc:sldChg chg="del">
        <pc:chgData name="David Vachala" userId="91433487-0c4d-408d-9c05-4db9b7ff8fc7" providerId="ADAL" clId="{709B18A8-80E6-4E96-A6C8-ACD39DBFE714}" dt="2024-04-30T20:33:24.693" v="42" actId="47"/>
        <pc:sldMkLst>
          <pc:docMk/>
          <pc:sldMk cId="21182256" sldId="2147481218"/>
        </pc:sldMkLst>
      </pc:sldChg>
      <pc:sldChg chg="del">
        <pc:chgData name="David Vachala" userId="91433487-0c4d-408d-9c05-4db9b7ff8fc7" providerId="ADAL" clId="{709B18A8-80E6-4E96-A6C8-ACD39DBFE714}" dt="2024-04-30T20:33:26.042" v="45" actId="47"/>
        <pc:sldMkLst>
          <pc:docMk/>
          <pc:sldMk cId="3500661332" sldId="2147481219"/>
        </pc:sldMkLst>
      </pc:sldChg>
      <pc:sldChg chg="del">
        <pc:chgData name="David Vachala" userId="91433487-0c4d-408d-9c05-4db9b7ff8fc7" providerId="ADAL" clId="{709B18A8-80E6-4E96-A6C8-ACD39DBFE714}" dt="2024-04-30T20:33:21.954" v="34" actId="47"/>
        <pc:sldMkLst>
          <pc:docMk/>
          <pc:sldMk cId="568001810" sldId="2147481220"/>
        </pc:sldMkLst>
      </pc:sldChg>
      <pc:sldChg chg="del">
        <pc:chgData name="David Vachala" userId="91433487-0c4d-408d-9c05-4db9b7ff8fc7" providerId="ADAL" clId="{709B18A8-80E6-4E96-A6C8-ACD39DBFE714}" dt="2024-04-30T20:33:22.146" v="35" actId="47"/>
        <pc:sldMkLst>
          <pc:docMk/>
          <pc:sldMk cId="812485087" sldId="2147481221"/>
        </pc:sldMkLst>
      </pc:sldChg>
      <pc:sldChg chg="del">
        <pc:chgData name="David Vachala" userId="91433487-0c4d-408d-9c05-4db9b7ff8fc7" providerId="ADAL" clId="{709B18A8-80E6-4E96-A6C8-ACD39DBFE714}" dt="2024-04-30T20:33:22.385" v="36" actId="47"/>
        <pc:sldMkLst>
          <pc:docMk/>
          <pc:sldMk cId="1402177130" sldId="2147481222"/>
        </pc:sldMkLst>
      </pc:sldChg>
      <pc:sldChg chg="new del">
        <pc:chgData name="David Vachala" userId="91433487-0c4d-408d-9c05-4db9b7ff8fc7" providerId="ADAL" clId="{709B18A8-80E6-4E96-A6C8-ACD39DBFE714}" dt="2024-05-29T07:03:10.568" v="737" actId="47"/>
        <pc:sldMkLst>
          <pc:docMk/>
          <pc:sldMk cId="3442065404" sldId="2147481223"/>
        </pc:sldMkLst>
      </pc:sldChg>
      <pc:sldChg chg="new del">
        <pc:chgData name="David Vachala" userId="91433487-0c4d-408d-9c05-4db9b7ff8fc7" providerId="ADAL" clId="{709B18A8-80E6-4E96-A6C8-ACD39DBFE714}" dt="2024-05-29T10:55:23.501" v="941" actId="47"/>
        <pc:sldMkLst>
          <pc:docMk/>
          <pc:sldMk cId="2880877723" sldId="2147481224"/>
        </pc:sldMkLst>
      </pc:sldChg>
      <pc:sldChg chg="addSp modSp new mod">
        <pc:chgData name="David Vachala" userId="91433487-0c4d-408d-9c05-4db9b7ff8fc7" providerId="ADAL" clId="{709B18A8-80E6-4E96-A6C8-ACD39DBFE714}" dt="2024-05-27T09:42:50.717" v="217" actId="27636"/>
        <pc:sldMkLst>
          <pc:docMk/>
          <pc:sldMk cId="1966369927" sldId="2147481225"/>
        </pc:sldMkLst>
        <pc:spChg chg="mod">
          <ac:chgData name="David Vachala" userId="91433487-0c4d-408d-9c05-4db9b7ff8fc7" providerId="ADAL" clId="{709B18A8-80E6-4E96-A6C8-ACD39DBFE714}" dt="2024-05-27T09:42:50.717" v="217" actId="27636"/>
          <ac:spMkLst>
            <pc:docMk/>
            <pc:sldMk cId="1966369927" sldId="2147481225"/>
            <ac:spMk id="2" creationId="{1705728E-30DE-8AB7-4932-977E70A6556E}"/>
          </ac:spMkLst>
        </pc:spChg>
        <pc:spChg chg="mod">
          <ac:chgData name="David Vachala" userId="91433487-0c4d-408d-9c05-4db9b7ff8fc7" providerId="ADAL" clId="{709B18A8-80E6-4E96-A6C8-ACD39DBFE714}" dt="2024-05-27T09:42:27.275" v="215" actId="27636"/>
          <ac:spMkLst>
            <pc:docMk/>
            <pc:sldMk cId="1966369927" sldId="2147481225"/>
            <ac:spMk id="3" creationId="{7AA14908-813C-7622-EB1C-D9A29615AC48}"/>
          </ac:spMkLst>
        </pc:spChg>
        <pc:spChg chg="add mod">
          <ac:chgData name="David Vachala" userId="91433487-0c4d-408d-9c05-4db9b7ff8fc7" providerId="ADAL" clId="{709B18A8-80E6-4E96-A6C8-ACD39DBFE714}" dt="2024-05-27T09:39:41.687" v="211" actId="1076"/>
          <ac:spMkLst>
            <pc:docMk/>
            <pc:sldMk cId="1966369927" sldId="2147481225"/>
            <ac:spMk id="6" creationId="{EFC6FC05-74A4-8F0B-4956-0E54B8B9D1B2}"/>
          </ac:spMkLst>
        </pc:spChg>
        <pc:picChg chg="add mod">
          <ac:chgData name="David Vachala" userId="91433487-0c4d-408d-9c05-4db9b7ff8fc7" providerId="ADAL" clId="{709B18A8-80E6-4E96-A6C8-ACD39DBFE714}" dt="2024-05-27T09:39:17.296" v="208" actId="1076"/>
          <ac:picMkLst>
            <pc:docMk/>
            <pc:sldMk cId="1966369927" sldId="2147481225"/>
            <ac:picMk id="1026" creationId="{8608AA26-B953-130D-E1E1-D885CA0EE07B}"/>
          </ac:picMkLst>
        </pc:picChg>
      </pc:sldChg>
      <pc:sldChg chg="addSp modSp new mod">
        <pc:chgData name="David Vachala" userId="91433487-0c4d-408d-9c05-4db9b7ff8fc7" providerId="ADAL" clId="{709B18A8-80E6-4E96-A6C8-ACD39DBFE714}" dt="2024-05-27T09:45:06.354" v="266" actId="20577"/>
        <pc:sldMkLst>
          <pc:docMk/>
          <pc:sldMk cId="1757570859" sldId="2147481226"/>
        </pc:sldMkLst>
        <pc:spChg chg="mod">
          <ac:chgData name="David Vachala" userId="91433487-0c4d-408d-9c05-4db9b7ff8fc7" providerId="ADAL" clId="{709B18A8-80E6-4E96-A6C8-ACD39DBFE714}" dt="2024-05-27T09:45:06.354" v="266" actId="20577"/>
          <ac:spMkLst>
            <pc:docMk/>
            <pc:sldMk cId="1757570859" sldId="2147481226"/>
            <ac:spMk id="2" creationId="{DA780F8A-F556-81DC-733C-9E33BB5130BB}"/>
          </ac:spMkLst>
        </pc:spChg>
        <pc:spChg chg="mod">
          <ac:chgData name="David Vachala" userId="91433487-0c4d-408d-9c05-4db9b7ff8fc7" providerId="ADAL" clId="{709B18A8-80E6-4E96-A6C8-ACD39DBFE714}" dt="2024-05-27T09:44:37.090" v="230" actId="27636"/>
          <ac:spMkLst>
            <pc:docMk/>
            <pc:sldMk cId="1757570859" sldId="2147481226"/>
            <ac:spMk id="3" creationId="{84A63D25-ED85-0388-C3E5-343FEB2F47A5}"/>
          </ac:spMkLst>
        </pc:spChg>
        <pc:spChg chg="add mod">
          <ac:chgData name="David Vachala" userId="91433487-0c4d-408d-9c05-4db9b7ff8fc7" providerId="ADAL" clId="{709B18A8-80E6-4E96-A6C8-ACD39DBFE714}" dt="2024-05-27T09:43:58.619" v="228" actId="1076"/>
          <ac:spMkLst>
            <pc:docMk/>
            <pc:sldMk cId="1757570859" sldId="2147481226"/>
            <ac:spMk id="6" creationId="{6CC7BCB9-4615-9160-04E4-752D58608C92}"/>
          </ac:spMkLst>
        </pc:spChg>
        <pc:picChg chg="add mod">
          <ac:chgData name="David Vachala" userId="91433487-0c4d-408d-9c05-4db9b7ff8fc7" providerId="ADAL" clId="{709B18A8-80E6-4E96-A6C8-ACD39DBFE714}" dt="2024-05-27T09:43:52.681" v="225" actId="14100"/>
          <ac:picMkLst>
            <pc:docMk/>
            <pc:sldMk cId="1757570859" sldId="2147481226"/>
            <ac:picMk id="2050" creationId="{DA0A4047-9F03-248D-0153-814F67BB47DA}"/>
          </ac:picMkLst>
        </pc:picChg>
      </pc:sldChg>
      <pc:sldChg chg="new del">
        <pc:chgData name="David Vachala" userId="91433487-0c4d-408d-9c05-4db9b7ff8fc7" providerId="ADAL" clId="{709B18A8-80E6-4E96-A6C8-ACD39DBFE714}" dt="2024-05-27T09:45:11.623" v="268" actId="680"/>
        <pc:sldMkLst>
          <pc:docMk/>
          <pc:sldMk cId="365606549" sldId="2147481227"/>
        </pc:sldMkLst>
      </pc:sldChg>
      <pc:sldChg chg="addSp modSp new mod ord">
        <pc:chgData name="David Vachala" userId="91433487-0c4d-408d-9c05-4db9b7ff8fc7" providerId="ADAL" clId="{709B18A8-80E6-4E96-A6C8-ACD39DBFE714}" dt="2024-05-29T11:34:26.228" v="942" actId="20577"/>
        <pc:sldMkLst>
          <pc:docMk/>
          <pc:sldMk cId="2813185474" sldId="2147481227"/>
        </pc:sldMkLst>
        <pc:spChg chg="mod">
          <ac:chgData name="David Vachala" userId="91433487-0c4d-408d-9c05-4db9b7ff8fc7" providerId="ADAL" clId="{709B18A8-80E6-4E96-A6C8-ACD39DBFE714}" dt="2024-05-29T06:35:26.066" v="491" actId="27636"/>
          <ac:spMkLst>
            <pc:docMk/>
            <pc:sldMk cId="2813185474" sldId="2147481227"/>
            <ac:spMk id="2" creationId="{F5AEDFF2-A337-1A9F-5833-140698EC8C5A}"/>
          </ac:spMkLst>
        </pc:spChg>
        <pc:spChg chg="mod">
          <ac:chgData name="David Vachala" userId="91433487-0c4d-408d-9c05-4db9b7ff8fc7" providerId="ADAL" clId="{709B18A8-80E6-4E96-A6C8-ACD39DBFE714}" dt="2024-05-29T11:34:26.228" v="942" actId="20577"/>
          <ac:spMkLst>
            <pc:docMk/>
            <pc:sldMk cId="2813185474" sldId="2147481227"/>
            <ac:spMk id="3" creationId="{8A061FC5-A023-CD54-7BAD-E19246FABB1F}"/>
          </ac:spMkLst>
        </pc:spChg>
        <pc:picChg chg="add mod">
          <ac:chgData name="David Vachala" userId="91433487-0c4d-408d-9c05-4db9b7ff8fc7" providerId="ADAL" clId="{709B18A8-80E6-4E96-A6C8-ACD39DBFE714}" dt="2024-05-29T06:44:05.419" v="523" actId="1076"/>
          <ac:picMkLst>
            <pc:docMk/>
            <pc:sldMk cId="2813185474" sldId="2147481227"/>
            <ac:picMk id="7170" creationId="{F227B59C-D71A-6486-DE25-192A3B656EBE}"/>
          </ac:picMkLst>
        </pc:picChg>
      </pc:sldChg>
      <pc:sldChg chg="addSp modSp add mod">
        <pc:chgData name="David Vachala" userId="91433487-0c4d-408d-9c05-4db9b7ff8fc7" providerId="ADAL" clId="{709B18A8-80E6-4E96-A6C8-ACD39DBFE714}" dt="2024-05-27T09:47:31.014" v="337" actId="1076"/>
        <pc:sldMkLst>
          <pc:docMk/>
          <pc:sldMk cId="4246350269" sldId="2147481228"/>
        </pc:sldMkLst>
        <pc:spChg chg="mod">
          <ac:chgData name="David Vachala" userId="91433487-0c4d-408d-9c05-4db9b7ff8fc7" providerId="ADAL" clId="{709B18A8-80E6-4E96-A6C8-ACD39DBFE714}" dt="2024-05-27T09:46:41.646" v="288" actId="27636"/>
          <ac:spMkLst>
            <pc:docMk/>
            <pc:sldMk cId="4246350269" sldId="2147481228"/>
            <ac:spMk id="2" creationId="{F5AEDFF2-A337-1A9F-5833-140698EC8C5A}"/>
          </ac:spMkLst>
        </pc:spChg>
        <pc:spChg chg="mod">
          <ac:chgData name="David Vachala" userId="91433487-0c4d-408d-9c05-4db9b7ff8fc7" providerId="ADAL" clId="{709B18A8-80E6-4E96-A6C8-ACD39DBFE714}" dt="2024-05-27T09:47:27.258" v="336" actId="20577"/>
          <ac:spMkLst>
            <pc:docMk/>
            <pc:sldMk cId="4246350269" sldId="2147481228"/>
            <ac:spMk id="3" creationId="{8A061FC5-A023-CD54-7BAD-E19246FABB1F}"/>
          </ac:spMkLst>
        </pc:spChg>
        <pc:spChg chg="add mod">
          <ac:chgData name="David Vachala" userId="91433487-0c4d-408d-9c05-4db9b7ff8fc7" providerId="ADAL" clId="{709B18A8-80E6-4E96-A6C8-ACD39DBFE714}" dt="2024-05-27T09:47:31.014" v="337" actId="1076"/>
          <ac:spMkLst>
            <pc:docMk/>
            <pc:sldMk cId="4246350269" sldId="2147481228"/>
            <ac:spMk id="6" creationId="{5482FF3B-9608-D0F3-A6BD-86AD917C1F3B}"/>
          </ac:spMkLst>
        </pc:spChg>
        <pc:picChg chg="add mod">
          <ac:chgData name="David Vachala" userId="91433487-0c4d-408d-9c05-4db9b7ff8fc7" providerId="ADAL" clId="{709B18A8-80E6-4E96-A6C8-ACD39DBFE714}" dt="2024-05-27T09:47:03.892" v="292" actId="14100"/>
          <ac:picMkLst>
            <pc:docMk/>
            <pc:sldMk cId="4246350269" sldId="2147481228"/>
            <ac:picMk id="3074" creationId="{5985C5C7-D24A-FCDF-6952-2053B242696D}"/>
          </ac:picMkLst>
        </pc:picChg>
      </pc:sldChg>
      <pc:sldChg chg="addSp modSp add mod">
        <pc:chgData name="David Vachala" userId="91433487-0c4d-408d-9c05-4db9b7ff8fc7" providerId="ADAL" clId="{709B18A8-80E6-4E96-A6C8-ACD39DBFE714}" dt="2024-05-27T09:52:15.629" v="463" actId="20577"/>
        <pc:sldMkLst>
          <pc:docMk/>
          <pc:sldMk cId="1492131502" sldId="2147481229"/>
        </pc:sldMkLst>
        <pc:spChg chg="mod">
          <ac:chgData name="David Vachala" userId="91433487-0c4d-408d-9c05-4db9b7ff8fc7" providerId="ADAL" clId="{709B18A8-80E6-4E96-A6C8-ACD39DBFE714}" dt="2024-05-27T09:52:15.629" v="463" actId="20577"/>
          <ac:spMkLst>
            <pc:docMk/>
            <pc:sldMk cId="1492131502" sldId="2147481229"/>
            <ac:spMk id="2" creationId="{F5AEDFF2-A337-1A9F-5833-140698EC8C5A}"/>
          </ac:spMkLst>
        </pc:spChg>
        <pc:spChg chg="mod">
          <ac:chgData name="David Vachala" userId="91433487-0c4d-408d-9c05-4db9b7ff8fc7" providerId="ADAL" clId="{709B18A8-80E6-4E96-A6C8-ACD39DBFE714}" dt="2024-05-27T09:51:59.885" v="440" actId="20577"/>
          <ac:spMkLst>
            <pc:docMk/>
            <pc:sldMk cId="1492131502" sldId="2147481229"/>
            <ac:spMk id="3" creationId="{8A061FC5-A023-CD54-7BAD-E19246FABB1F}"/>
          </ac:spMkLst>
        </pc:spChg>
        <pc:picChg chg="add mod">
          <ac:chgData name="David Vachala" userId="91433487-0c4d-408d-9c05-4db9b7ff8fc7" providerId="ADAL" clId="{709B18A8-80E6-4E96-A6C8-ACD39DBFE714}" dt="2024-05-27T09:48:58.443" v="344" actId="1076"/>
          <ac:picMkLst>
            <pc:docMk/>
            <pc:sldMk cId="1492131502" sldId="2147481229"/>
            <ac:picMk id="4098" creationId="{2040BDED-75FF-8AA9-4499-8042FAAB27CB}"/>
          </ac:picMkLst>
        </pc:picChg>
        <pc:picChg chg="add mod">
          <ac:chgData name="David Vachala" userId="91433487-0c4d-408d-9c05-4db9b7ff8fc7" providerId="ADAL" clId="{709B18A8-80E6-4E96-A6C8-ACD39DBFE714}" dt="2024-05-27T09:49:06.774" v="350" actId="1076"/>
          <ac:picMkLst>
            <pc:docMk/>
            <pc:sldMk cId="1492131502" sldId="2147481229"/>
            <ac:picMk id="4100" creationId="{7C7268DD-D497-CDBB-BE04-491BC4B70747}"/>
          </ac:picMkLst>
        </pc:picChg>
      </pc:sldChg>
      <pc:sldChg chg="addSp modSp add mod">
        <pc:chgData name="David Vachala" userId="91433487-0c4d-408d-9c05-4db9b7ff8fc7" providerId="ADAL" clId="{709B18A8-80E6-4E96-A6C8-ACD39DBFE714}" dt="2024-05-27T10:01:04.566" v="486" actId="27636"/>
        <pc:sldMkLst>
          <pc:docMk/>
          <pc:sldMk cId="2285086783" sldId="2147481230"/>
        </pc:sldMkLst>
        <pc:spChg chg="mod">
          <ac:chgData name="David Vachala" userId="91433487-0c4d-408d-9c05-4db9b7ff8fc7" providerId="ADAL" clId="{709B18A8-80E6-4E96-A6C8-ACD39DBFE714}" dt="2024-05-27T09:59:45.918" v="472" actId="27636"/>
          <ac:spMkLst>
            <pc:docMk/>
            <pc:sldMk cId="2285086783" sldId="2147481230"/>
            <ac:spMk id="2" creationId="{F5AEDFF2-A337-1A9F-5833-140698EC8C5A}"/>
          </ac:spMkLst>
        </pc:spChg>
        <pc:spChg chg="mod">
          <ac:chgData name="David Vachala" userId="91433487-0c4d-408d-9c05-4db9b7ff8fc7" providerId="ADAL" clId="{709B18A8-80E6-4E96-A6C8-ACD39DBFE714}" dt="2024-05-27T10:01:04.566" v="486" actId="27636"/>
          <ac:spMkLst>
            <pc:docMk/>
            <pc:sldMk cId="2285086783" sldId="2147481230"/>
            <ac:spMk id="3" creationId="{8A061FC5-A023-CD54-7BAD-E19246FABB1F}"/>
          </ac:spMkLst>
        </pc:spChg>
        <pc:picChg chg="add mod">
          <ac:chgData name="David Vachala" userId="91433487-0c4d-408d-9c05-4db9b7ff8fc7" providerId="ADAL" clId="{709B18A8-80E6-4E96-A6C8-ACD39DBFE714}" dt="2024-05-27T09:59:13.757" v="466" actId="1076"/>
          <ac:picMkLst>
            <pc:docMk/>
            <pc:sldMk cId="2285086783" sldId="2147481230"/>
            <ac:picMk id="5122" creationId="{B16F76F9-C08F-8779-16FD-63884AF248E2}"/>
          </ac:picMkLst>
        </pc:picChg>
      </pc:sldChg>
      <pc:sldChg chg="addSp delSp modSp new mod">
        <pc:chgData name="David Vachala" userId="91433487-0c4d-408d-9c05-4db9b7ff8fc7" providerId="ADAL" clId="{709B18A8-80E6-4E96-A6C8-ACD39DBFE714}" dt="2024-05-29T06:43:25.718" v="519" actId="27636"/>
        <pc:sldMkLst>
          <pc:docMk/>
          <pc:sldMk cId="3652679005" sldId="2147481231"/>
        </pc:sldMkLst>
        <pc:spChg chg="mod">
          <ac:chgData name="David Vachala" userId="91433487-0c4d-408d-9c05-4db9b7ff8fc7" providerId="ADAL" clId="{709B18A8-80E6-4E96-A6C8-ACD39DBFE714}" dt="2024-05-29T06:42:27.381" v="497" actId="27636"/>
          <ac:spMkLst>
            <pc:docMk/>
            <pc:sldMk cId="3652679005" sldId="2147481231"/>
            <ac:spMk id="2" creationId="{A128C5AD-E6ED-E214-F5DA-9B7D69955B01}"/>
          </ac:spMkLst>
        </pc:spChg>
        <pc:spChg chg="add del mod">
          <ac:chgData name="David Vachala" userId="91433487-0c4d-408d-9c05-4db9b7ff8fc7" providerId="ADAL" clId="{709B18A8-80E6-4E96-A6C8-ACD39DBFE714}" dt="2024-05-29T06:43:25.718" v="519" actId="27636"/>
          <ac:spMkLst>
            <pc:docMk/>
            <pc:sldMk cId="3652679005" sldId="2147481231"/>
            <ac:spMk id="3" creationId="{01243885-D0E4-FF49-179C-823023A66C4E}"/>
          </ac:spMkLst>
        </pc:spChg>
        <pc:picChg chg="add mod">
          <ac:chgData name="David Vachala" userId="91433487-0c4d-408d-9c05-4db9b7ff8fc7" providerId="ADAL" clId="{709B18A8-80E6-4E96-A6C8-ACD39DBFE714}" dt="2024-05-29T06:42:41.427" v="502"/>
          <ac:picMkLst>
            <pc:docMk/>
            <pc:sldMk cId="3652679005" sldId="2147481231"/>
            <ac:picMk id="6146" creationId="{B60594CB-7F5B-72A1-7C53-4CBD8E79C872}"/>
          </ac:picMkLst>
        </pc:picChg>
        <pc:picChg chg="add mod">
          <ac:chgData name="David Vachala" userId="91433487-0c4d-408d-9c05-4db9b7ff8fc7" providerId="ADAL" clId="{709B18A8-80E6-4E96-A6C8-ACD39DBFE714}" dt="2024-05-29T06:42:49.744" v="506" actId="1076"/>
          <ac:picMkLst>
            <pc:docMk/>
            <pc:sldMk cId="3652679005" sldId="2147481231"/>
            <ac:picMk id="6148" creationId="{E35E54AF-6157-7EC0-AA8D-F4313558415B}"/>
          </ac:picMkLst>
        </pc:picChg>
      </pc:sldChg>
      <pc:sldChg chg="addSp modSp new mod">
        <pc:chgData name="David Vachala" userId="91433487-0c4d-408d-9c05-4db9b7ff8fc7" providerId="ADAL" clId="{709B18A8-80E6-4E96-A6C8-ACD39DBFE714}" dt="2024-05-29T06:49:40.395" v="577" actId="20577"/>
        <pc:sldMkLst>
          <pc:docMk/>
          <pc:sldMk cId="3072259543" sldId="2147481232"/>
        </pc:sldMkLst>
        <pc:spChg chg="mod">
          <ac:chgData name="David Vachala" userId="91433487-0c4d-408d-9c05-4db9b7ff8fc7" providerId="ADAL" clId="{709B18A8-80E6-4E96-A6C8-ACD39DBFE714}" dt="2024-05-29T06:46:46.801" v="570" actId="20577"/>
          <ac:spMkLst>
            <pc:docMk/>
            <pc:sldMk cId="3072259543" sldId="2147481232"/>
            <ac:spMk id="2" creationId="{2EA622D1-B362-A4A1-22B9-E7D64CCA5E9B}"/>
          </ac:spMkLst>
        </pc:spChg>
        <pc:spChg chg="mod">
          <ac:chgData name="David Vachala" userId="91433487-0c4d-408d-9c05-4db9b7ff8fc7" providerId="ADAL" clId="{709B18A8-80E6-4E96-A6C8-ACD39DBFE714}" dt="2024-05-29T06:49:40.395" v="577" actId="20577"/>
          <ac:spMkLst>
            <pc:docMk/>
            <pc:sldMk cId="3072259543" sldId="2147481232"/>
            <ac:spMk id="3" creationId="{F6596D80-E19D-3B29-755B-BA220908855F}"/>
          </ac:spMkLst>
        </pc:spChg>
        <pc:picChg chg="add mod">
          <ac:chgData name="David Vachala" userId="91433487-0c4d-408d-9c05-4db9b7ff8fc7" providerId="ADAL" clId="{709B18A8-80E6-4E96-A6C8-ACD39DBFE714}" dt="2024-05-29T06:48:55.753" v="574" actId="1076"/>
          <ac:picMkLst>
            <pc:docMk/>
            <pc:sldMk cId="3072259543" sldId="2147481232"/>
            <ac:picMk id="6" creationId="{29C7C48D-79F3-6D47-1161-4554F0E25B76}"/>
          </ac:picMkLst>
        </pc:picChg>
      </pc:sldChg>
      <pc:sldChg chg="addSp modSp new mod">
        <pc:chgData name="David Vachala" userId="91433487-0c4d-408d-9c05-4db9b7ff8fc7" providerId="ADAL" clId="{709B18A8-80E6-4E96-A6C8-ACD39DBFE714}" dt="2024-05-29T06:52:49.766" v="649" actId="20577"/>
        <pc:sldMkLst>
          <pc:docMk/>
          <pc:sldMk cId="2272730790" sldId="2147481233"/>
        </pc:sldMkLst>
        <pc:spChg chg="mod">
          <ac:chgData name="David Vachala" userId="91433487-0c4d-408d-9c05-4db9b7ff8fc7" providerId="ADAL" clId="{709B18A8-80E6-4E96-A6C8-ACD39DBFE714}" dt="2024-05-29T06:51:36.757" v="632" actId="20577"/>
          <ac:spMkLst>
            <pc:docMk/>
            <pc:sldMk cId="2272730790" sldId="2147481233"/>
            <ac:spMk id="2" creationId="{0AF0AD4D-8D60-1E4A-2F74-8E2B13B48611}"/>
          </ac:spMkLst>
        </pc:spChg>
        <pc:spChg chg="mod">
          <ac:chgData name="David Vachala" userId="91433487-0c4d-408d-9c05-4db9b7ff8fc7" providerId="ADAL" clId="{709B18A8-80E6-4E96-A6C8-ACD39DBFE714}" dt="2024-05-29T06:52:49.766" v="649" actId="20577"/>
          <ac:spMkLst>
            <pc:docMk/>
            <pc:sldMk cId="2272730790" sldId="2147481233"/>
            <ac:spMk id="3" creationId="{A100F13A-2CB4-A592-E08C-ACB3B1569410}"/>
          </ac:spMkLst>
        </pc:spChg>
        <pc:picChg chg="add mod">
          <ac:chgData name="David Vachala" userId="91433487-0c4d-408d-9c05-4db9b7ff8fc7" providerId="ADAL" clId="{709B18A8-80E6-4E96-A6C8-ACD39DBFE714}" dt="2024-05-29T06:51:19.584" v="582" actId="1076"/>
          <ac:picMkLst>
            <pc:docMk/>
            <pc:sldMk cId="2272730790" sldId="2147481233"/>
            <ac:picMk id="6" creationId="{B16215B6-8D48-0299-6466-7D263D84E0AC}"/>
          </ac:picMkLst>
        </pc:picChg>
      </pc:sldChg>
      <pc:sldChg chg="addSp modSp new mod">
        <pc:chgData name="David Vachala" userId="91433487-0c4d-408d-9c05-4db9b7ff8fc7" providerId="ADAL" clId="{709B18A8-80E6-4E96-A6C8-ACD39DBFE714}" dt="2024-05-29T06:54:59.461" v="665" actId="20577"/>
        <pc:sldMkLst>
          <pc:docMk/>
          <pc:sldMk cId="1434020325" sldId="2147481234"/>
        </pc:sldMkLst>
        <pc:spChg chg="mod">
          <ac:chgData name="David Vachala" userId="91433487-0c4d-408d-9c05-4db9b7ff8fc7" providerId="ADAL" clId="{709B18A8-80E6-4E96-A6C8-ACD39DBFE714}" dt="2024-05-29T06:54:33.972" v="660" actId="27636"/>
          <ac:spMkLst>
            <pc:docMk/>
            <pc:sldMk cId="1434020325" sldId="2147481234"/>
            <ac:spMk id="2" creationId="{0793DFF6-F495-0BEF-5A75-B4C9F642AB11}"/>
          </ac:spMkLst>
        </pc:spChg>
        <pc:spChg chg="mod">
          <ac:chgData name="David Vachala" userId="91433487-0c4d-408d-9c05-4db9b7ff8fc7" providerId="ADAL" clId="{709B18A8-80E6-4E96-A6C8-ACD39DBFE714}" dt="2024-05-29T06:54:59.461" v="665" actId="20577"/>
          <ac:spMkLst>
            <pc:docMk/>
            <pc:sldMk cId="1434020325" sldId="2147481234"/>
            <ac:spMk id="3" creationId="{CDF5CB43-5E31-EFC5-0FA4-2D0BC5DD1976}"/>
          </ac:spMkLst>
        </pc:spChg>
        <pc:picChg chg="add mod">
          <ac:chgData name="David Vachala" userId="91433487-0c4d-408d-9c05-4db9b7ff8fc7" providerId="ADAL" clId="{709B18A8-80E6-4E96-A6C8-ACD39DBFE714}" dt="2024-05-29T06:54:10.290" v="655" actId="14100"/>
          <ac:picMkLst>
            <pc:docMk/>
            <pc:sldMk cId="1434020325" sldId="2147481234"/>
            <ac:picMk id="6" creationId="{820D254B-6880-BD27-D7E8-A2054B7A88BF}"/>
          </ac:picMkLst>
        </pc:picChg>
      </pc:sldChg>
      <pc:sldChg chg="addSp modSp new mod">
        <pc:chgData name="David Vachala" userId="91433487-0c4d-408d-9c05-4db9b7ff8fc7" providerId="ADAL" clId="{709B18A8-80E6-4E96-A6C8-ACD39DBFE714}" dt="2024-05-29T06:58:01.779" v="690" actId="20577"/>
        <pc:sldMkLst>
          <pc:docMk/>
          <pc:sldMk cId="2316072589" sldId="2147481235"/>
        </pc:sldMkLst>
        <pc:spChg chg="mod">
          <ac:chgData name="David Vachala" userId="91433487-0c4d-408d-9c05-4db9b7ff8fc7" providerId="ADAL" clId="{709B18A8-80E6-4E96-A6C8-ACD39DBFE714}" dt="2024-05-29T06:57:15.972" v="678" actId="27636"/>
          <ac:spMkLst>
            <pc:docMk/>
            <pc:sldMk cId="2316072589" sldId="2147481235"/>
            <ac:spMk id="2" creationId="{CCC7ADC7-5670-1DF4-1646-F85236F6EE63}"/>
          </ac:spMkLst>
        </pc:spChg>
        <pc:spChg chg="mod">
          <ac:chgData name="David Vachala" userId="91433487-0c4d-408d-9c05-4db9b7ff8fc7" providerId="ADAL" clId="{709B18A8-80E6-4E96-A6C8-ACD39DBFE714}" dt="2024-05-29T06:58:01.779" v="690" actId="20577"/>
          <ac:spMkLst>
            <pc:docMk/>
            <pc:sldMk cId="2316072589" sldId="2147481235"/>
            <ac:spMk id="3" creationId="{FE5BD1AD-49F5-5C9E-DD45-BD2711E74B32}"/>
          </ac:spMkLst>
        </pc:spChg>
        <pc:picChg chg="add mod">
          <ac:chgData name="David Vachala" userId="91433487-0c4d-408d-9c05-4db9b7ff8fc7" providerId="ADAL" clId="{709B18A8-80E6-4E96-A6C8-ACD39DBFE714}" dt="2024-05-29T06:56:51.780" v="672" actId="1076"/>
          <ac:picMkLst>
            <pc:docMk/>
            <pc:sldMk cId="2316072589" sldId="2147481235"/>
            <ac:picMk id="6" creationId="{8D2CB914-2950-0C14-2128-C55ECEFE0065}"/>
          </ac:picMkLst>
        </pc:picChg>
      </pc:sldChg>
      <pc:sldChg chg="addSp modSp new mod">
        <pc:chgData name="David Vachala" userId="91433487-0c4d-408d-9c05-4db9b7ff8fc7" providerId="ADAL" clId="{709B18A8-80E6-4E96-A6C8-ACD39DBFE714}" dt="2024-05-29T07:01:18.600" v="734" actId="20577"/>
        <pc:sldMkLst>
          <pc:docMk/>
          <pc:sldMk cId="611669218" sldId="2147481236"/>
        </pc:sldMkLst>
        <pc:spChg chg="mod">
          <ac:chgData name="David Vachala" userId="91433487-0c4d-408d-9c05-4db9b7ff8fc7" providerId="ADAL" clId="{709B18A8-80E6-4E96-A6C8-ACD39DBFE714}" dt="2024-05-29T07:00:34.903" v="721" actId="20577"/>
          <ac:spMkLst>
            <pc:docMk/>
            <pc:sldMk cId="611669218" sldId="2147481236"/>
            <ac:spMk id="2" creationId="{B00AB05C-D470-D267-C8CA-D5459FB95CCB}"/>
          </ac:spMkLst>
        </pc:spChg>
        <pc:spChg chg="mod">
          <ac:chgData name="David Vachala" userId="91433487-0c4d-408d-9c05-4db9b7ff8fc7" providerId="ADAL" clId="{709B18A8-80E6-4E96-A6C8-ACD39DBFE714}" dt="2024-05-29T07:01:18.600" v="734" actId="20577"/>
          <ac:spMkLst>
            <pc:docMk/>
            <pc:sldMk cId="611669218" sldId="2147481236"/>
            <ac:spMk id="3" creationId="{D6A61261-4B43-F58D-EE54-D262BBD0CD6B}"/>
          </ac:spMkLst>
        </pc:spChg>
        <pc:spChg chg="add mod">
          <ac:chgData name="David Vachala" userId="91433487-0c4d-408d-9c05-4db9b7ff8fc7" providerId="ADAL" clId="{709B18A8-80E6-4E96-A6C8-ACD39DBFE714}" dt="2024-05-29T06:59:44.214" v="695" actId="1076"/>
          <ac:spMkLst>
            <pc:docMk/>
            <pc:sldMk cId="611669218" sldId="2147481236"/>
            <ac:spMk id="6" creationId="{E7907F8A-4259-5081-B547-056F4D9E8F31}"/>
          </ac:spMkLst>
        </pc:spChg>
        <pc:picChg chg="add mod">
          <ac:chgData name="David Vachala" userId="91433487-0c4d-408d-9c05-4db9b7ff8fc7" providerId="ADAL" clId="{709B18A8-80E6-4E96-A6C8-ACD39DBFE714}" dt="2024-05-29T07:00:02.549" v="699" actId="14100"/>
          <ac:picMkLst>
            <pc:docMk/>
            <pc:sldMk cId="611669218" sldId="2147481236"/>
            <ac:picMk id="8194" creationId="{ED91615F-388F-F51C-F180-46CA6E9A4B29}"/>
          </ac:picMkLst>
        </pc:picChg>
      </pc:sldChg>
      <pc:sldChg chg="add">
        <pc:chgData name="David Vachala" userId="91433487-0c4d-408d-9c05-4db9b7ff8fc7" providerId="ADAL" clId="{709B18A8-80E6-4E96-A6C8-ACD39DBFE714}" dt="2024-05-29T07:02:57.922" v="735"/>
        <pc:sldMkLst>
          <pc:docMk/>
          <pc:sldMk cId="1744944099" sldId="2147481237"/>
        </pc:sldMkLst>
      </pc:sldChg>
      <pc:sldChg chg="addSp modSp new mod">
        <pc:chgData name="David Vachala" userId="91433487-0c4d-408d-9c05-4db9b7ff8fc7" providerId="ADAL" clId="{709B18A8-80E6-4E96-A6C8-ACD39DBFE714}" dt="2024-05-29T07:44:58.255" v="938" actId="20577"/>
        <pc:sldMkLst>
          <pc:docMk/>
          <pc:sldMk cId="2457485446" sldId="2147481238"/>
        </pc:sldMkLst>
        <pc:spChg chg="mod">
          <ac:chgData name="David Vachala" userId="91433487-0c4d-408d-9c05-4db9b7ff8fc7" providerId="ADAL" clId="{709B18A8-80E6-4E96-A6C8-ACD39DBFE714}" dt="2024-05-29T07:42:31.952" v="880" actId="20577"/>
          <ac:spMkLst>
            <pc:docMk/>
            <pc:sldMk cId="2457485446" sldId="2147481238"/>
            <ac:spMk id="2" creationId="{DF08AB89-187C-1F10-FFD3-3C187691A922}"/>
          </ac:spMkLst>
        </pc:spChg>
        <pc:spChg chg="mod">
          <ac:chgData name="David Vachala" userId="91433487-0c4d-408d-9c05-4db9b7ff8fc7" providerId="ADAL" clId="{709B18A8-80E6-4E96-A6C8-ACD39DBFE714}" dt="2024-05-29T07:44:58.255" v="938" actId="20577"/>
          <ac:spMkLst>
            <pc:docMk/>
            <pc:sldMk cId="2457485446" sldId="2147481238"/>
            <ac:spMk id="3" creationId="{92F2FCDD-371D-886B-F0B5-70ED9DED59FE}"/>
          </ac:spMkLst>
        </pc:spChg>
        <pc:picChg chg="add mod">
          <ac:chgData name="David Vachala" userId="91433487-0c4d-408d-9c05-4db9b7ff8fc7" providerId="ADAL" clId="{709B18A8-80E6-4E96-A6C8-ACD39DBFE714}" dt="2024-05-29T07:38:17.029" v="769" actId="14100"/>
          <ac:picMkLst>
            <pc:docMk/>
            <pc:sldMk cId="2457485446" sldId="2147481238"/>
            <ac:picMk id="9218" creationId="{3EF66752-5320-F9A7-B538-2B513FF97E8E}"/>
          </ac:picMkLst>
        </pc:picChg>
      </pc:sldChg>
      <pc:sldChg chg="add">
        <pc:chgData name="David Vachala" userId="91433487-0c4d-408d-9c05-4db9b7ff8fc7" providerId="ADAL" clId="{709B18A8-80E6-4E96-A6C8-ACD39DBFE714}" dt="2024-05-29T10:54:37.167" v="939"/>
        <pc:sldMkLst>
          <pc:docMk/>
          <pc:sldMk cId="706942397" sldId="2147481239"/>
        </pc:sldMkLst>
      </pc:sldChg>
      <pc:sldChg chg="add">
        <pc:chgData name="David Vachala" userId="91433487-0c4d-408d-9c05-4db9b7ff8fc7" providerId="ADAL" clId="{709B18A8-80E6-4E96-A6C8-ACD39DBFE714}" dt="2024-05-29T10:54:37.167" v="939"/>
        <pc:sldMkLst>
          <pc:docMk/>
          <pc:sldMk cId="279422392" sldId="2147481240"/>
        </pc:sldMkLst>
      </pc:sldChg>
      <pc:sldChg chg="add modNotesTx">
        <pc:chgData name="David Vachala" userId="91433487-0c4d-408d-9c05-4db9b7ff8fc7" providerId="ADAL" clId="{709B18A8-80E6-4E96-A6C8-ACD39DBFE714}" dt="2024-05-29T11:51:45.094" v="945" actId="6549"/>
        <pc:sldMkLst>
          <pc:docMk/>
          <pc:sldMk cId="2006714616" sldId="2147481241"/>
        </pc:sldMkLst>
      </pc:sldChg>
      <pc:sldChg chg="add modNotesTx">
        <pc:chgData name="David Vachala" userId="91433487-0c4d-408d-9c05-4db9b7ff8fc7" providerId="ADAL" clId="{709B18A8-80E6-4E96-A6C8-ACD39DBFE714}" dt="2024-05-29T11:51:40.179" v="944" actId="6549"/>
        <pc:sldMkLst>
          <pc:docMk/>
          <pc:sldMk cId="973644156" sldId="2147481242"/>
        </pc:sldMkLst>
      </pc:sldChg>
      <pc:sldChg chg="add">
        <pc:chgData name="David Vachala" userId="91433487-0c4d-408d-9c05-4db9b7ff8fc7" providerId="ADAL" clId="{709B18A8-80E6-4E96-A6C8-ACD39DBFE714}" dt="2024-05-29T10:54:37.167" v="939"/>
        <pc:sldMkLst>
          <pc:docMk/>
          <pc:sldMk cId="4173978208" sldId="2147481243"/>
        </pc:sldMkLst>
      </pc:sldChg>
      <pc:sldChg chg="add modNotesTx">
        <pc:chgData name="David Vachala" userId="91433487-0c4d-408d-9c05-4db9b7ff8fc7" providerId="ADAL" clId="{709B18A8-80E6-4E96-A6C8-ACD39DBFE714}" dt="2024-05-29T11:51:33.172" v="943" actId="20577"/>
        <pc:sldMkLst>
          <pc:docMk/>
          <pc:sldMk cId="3322749581" sldId="2147481244"/>
        </pc:sldMkLst>
      </pc:sldChg>
      <pc:sldChg chg="add">
        <pc:chgData name="David Vachala" userId="91433487-0c4d-408d-9c05-4db9b7ff8fc7" providerId="ADAL" clId="{709B18A8-80E6-4E96-A6C8-ACD39DBFE714}" dt="2024-05-29T10:54:37.167" v="939"/>
        <pc:sldMkLst>
          <pc:docMk/>
          <pc:sldMk cId="833398257" sldId="2147481245"/>
        </pc:sldMkLst>
      </pc:sldChg>
      <pc:sldChg chg="add">
        <pc:chgData name="David Vachala" userId="91433487-0c4d-408d-9c05-4db9b7ff8fc7" providerId="ADAL" clId="{709B18A8-80E6-4E96-A6C8-ACD39DBFE714}" dt="2024-05-29T10:54:37.167" v="939"/>
        <pc:sldMkLst>
          <pc:docMk/>
          <pc:sldMk cId="92728362" sldId="2147481246"/>
        </pc:sldMkLst>
      </pc:sldChg>
      <pc:sldChg chg="add">
        <pc:chgData name="David Vachala" userId="91433487-0c4d-408d-9c05-4db9b7ff8fc7" providerId="ADAL" clId="{709B18A8-80E6-4E96-A6C8-ACD39DBFE714}" dt="2024-05-29T10:54:37.167" v="939"/>
        <pc:sldMkLst>
          <pc:docMk/>
          <pc:sldMk cId="498202416" sldId="2147481247"/>
        </pc:sldMkLst>
      </pc:sldChg>
      <pc:sldChg chg="add">
        <pc:chgData name="David Vachala" userId="91433487-0c4d-408d-9c05-4db9b7ff8fc7" providerId="ADAL" clId="{709B18A8-80E6-4E96-A6C8-ACD39DBFE714}" dt="2024-05-29T10:54:37.167" v="939"/>
        <pc:sldMkLst>
          <pc:docMk/>
          <pc:sldMk cId="1917591865" sldId="2147481248"/>
        </pc:sldMkLst>
      </pc:sldChg>
      <pc:sldChg chg="add">
        <pc:chgData name="David Vachala" userId="91433487-0c4d-408d-9c05-4db9b7ff8fc7" providerId="ADAL" clId="{709B18A8-80E6-4E96-A6C8-ACD39DBFE714}" dt="2024-05-29T10:54:37.167" v="939"/>
        <pc:sldMkLst>
          <pc:docMk/>
          <pc:sldMk cId="3073549650" sldId="2147481249"/>
        </pc:sldMkLst>
      </pc:sldChg>
      <pc:sldChg chg="add">
        <pc:chgData name="David Vachala" userId="91433487-0c4d-408d-9c05-4db9b7ff8fc7" providerId="ADAL" clId="{709B18A8-80E6-4E96-A6C8-ACD39DBFE714}" dt="2024-05-29T10:54:37.167" v="939"/>
        <pc:sldMkLst>
          <pc:docMk/>
          <pc:sldMk cId="4270240755" sldId="2147481250"/>
        </pc:sldMkLst>
      </pc:sldChg>
      <pc:sldChg chg="add">
        <pc:chgData name="David Vachala" userId="91433487-0c4d-408d-9c05-4db9b7ff8fc7" providerId="ADAL" clId="{709B18A8-80E6-4E96-A6C8-ACD39DBFE714}" dt="2024-05-29T10:54:37.167" v="939"/>
        <pc:sldMkLst>
          <pc:docMk/>
          <pc:sldMk cId="3239234885" sldId="2147481251"/>
        </pc:sldMkLst>
      </pc:sldChg>
      <pc:sldChg chg="add">
        <pc:chgData name="David Vachala" userId="91433487-0c4d-408d-9c05-4db9b7ff8fc7" providerId="ADAL" clId="{709B18A8-80E6-4E96-A6C8-ACD39DBFE714}" dt="2024-05-29T10:54:37.167" v="939"/>
        <pc:sldMkLst>
          <pc:docMk/>
          <pc:sldMk cId="2180559167" sldId="2147481252"/>
        </pc:sldMkLst>
      </pc:sldChg>
      <pc:sldChg chg="add">
        <pc:chgData name="David Vachala" userId="91433487-0c4d-408d-9c05-4db9b7ff8fc7" providerId="ADAL" clId="{709B18A8-80E6-4E96-A6C8-ACD39DBFE714}" dt="2024-05-29T10:54:37.167" v="939"/>
        <pc:sldMkLst>
          <pc:docMk/>
          <pc:sldMk cId="301856777" sldId="2147481253"/>
        </pc:sldMkLst>
      </pc:sldChg>
      <pc:sldChg chg="add">
        <pc:chgData name="David Vachala" userId="91433487-0c4d-408d-9c05-4db9b7ff8fc7" providerId="ADAL" clId="{709B18A8-80E6-4E96-A6C8-ACD39DBFE714}" dt="2024-05-29T10:54:37.167" v="939"/>
        <pc:sldMkLst>
          <pc:docMk/>
          <pc:sldMk cId="2009287940" sldId="2147481254"/>
        </pc:sldMkLst>
      </pc:sldChg>
    </pc:docChg>
  </pc:docChgLst>
  <pc:docChgLst>
    <pc:chgData name="Allan De Castro" userId="84a4b5ad-8573-422f-8cde-9fcacdf20f37" providerId="ADAL" clId="{03EE5FE8-44C1-4A87-88E1-CEA887614AF3}"/>
    <pc:docChg chg="undo redo custSel addSld delSld modSld sldOrd modSection">
      <pc:chgData name="Allan De Castro" userId="84a4b5ad-8573-422f-8cde-9fcacdf20f37" providerId="ADAL" clId="{03EE5FE8-44C1-4A87-88E1-CEA887614AF3}" dt="2024-08-28T10:42:04.397" v="390"/>
      <pc:docMkLst>
        <pc:docMk/>
      </pc:docMkLst>
      <pc:sldChg chg="modSp mod">
        <pc:chgData name="Allan De Castro" userId="84a4b5ad-8573-422f-8cde-9fcacdf20f37" providerId="ADAL" clId="{03EE5FE8-44C1-4A87-88E1-CEA887614AF3}" dt="2024-08-24T19:11:43.896" v="122" actId="6549"/>
        <pc:sldMkLst>
          <pc:docMk/>
          <pc:sldMk cId="1743216632" sldId="261"/>
        </pc:sldMkLst>
        <pc:spChg chg="mod">
          <ac:chgData name="Allan De Castro" userId="84a4b5ad-8573-422f-8cde-9fcacdf20f37" providerId="ADAL" clId="{03EE5FE8-44C1-4A87-88E1-CEA887614AF3}" dt="2024-08-24T19:07:56.490" v="7" actId="20577"/>
          <ac:spMkLst>
            <pc:docMk/>
            <pc:sldMk cId="1743216632" sldId="261"/>
            <ac:spMk id="29" creationId="{CB892594-7024-4545-AEF5-72B22C06A1A3}"/>
          </ac:spMkLst>
        </pc:spChg>
        <pc:spChg chg="mod">
          <ac:chgData name="Allan De Castro" userId="84a4b5ad-8573-422f-8cde-9fcacdf20f37" providerId="ADAL" clId="{03EE5FE8-44C1-4A87-88E1-CEA887614AF3}" dt="2024-08-24T19:11:43.896" v="122" actId="6549"/>
          <ac:spMkLst>
            <pc:docMk/>
            <pc:sldMk cId="1743216632" sldId="261"/>
            <ac:spMk id="41" creationId="{309B52EE-F75E-4904-AF65-5BA395A3D838}"/>
          </ac:spMkLst>
        </pc:spChg>
        <pc:spChg chg="mod">
          <ac:chgData name="Allan De Castro" userId="84a4b5ad-8573-422f-8cde-9fcacdf20f37" providerId="ADAL" clId="{03EE5FE8-44C1-4A87-88E1-CEA887614AF3}" dt="2024-08-24T19:10:00.080" v="99" actId="6549"/>
          <ac:spMkLst>
            <pc:docMk/>
            <pc:sldMk cId="1743216632" sldId="261"/>
            <ac:spMk id="42" creationId="{4BCB5372-1AB6-44A8-AD04-1395BEABC92C}"/>
          </ac:spMkLst>
        </pc:spChg>
        <pc:picChg chg="mod">
          <ac:chgData name="Allan De Castro" userId="84a4b5ad-8573-422f-8cde-9fcacdf20f37" providerId="ADAL" clId="{03EE5FE8-44C1-4A87-88E1-CEA887614AF3}" dt="2024-08-24T19:10:21.823" v="121" actId="14826"/>
          <ac:picMkLst>
            <pc:docMk/>
            <pc:sldMk cId="1743216632" sldId="261"/>
            <ac:picMk id="76" creationId="{C329057C-A703-4234-8C36-15BC675BA225}"/>
          </ac:picMkLst>
        </pc:picChg>
      </pc:sldChg>
      <pc:sldChg chg="modSp mod">
        <pc:chgData name="Allan De Castro" userId="84a4b5ad-8573-422f-8cde-9fcacdf20f37" providerId="ADAL" clId="{03EE5FE8-44C1-4A87-88E1-CEA887614AF3}" dt="2024-08-24T19:09:17.325" v="78" actId="20577"/>
        <pc:sldMkLst>
          <pc:docMk/>
          <pc:sldMk cId="530844445" sldId="2147481261"/>
        </pc:sldMkLst>
        <pc:spChg chg="mod">
          <ac:chgData name="Allan De Castro" userId="84a4b5ad-8573-422f-8cde-9fcacdf20f37" providerId="ADAL" clId="{03EE5FE8-44C1-4A87-88E1-CEA887614AF3}" dt="2024-08-24T19:09:11.867" v="45" actId="6549"/>
          <ac:spMkLst>
            <pc:docMk/>
            <pc:sldMk cId="530844445" sldId="2147481261"/>
            <ac:spMk id="8" creationId="{88B82E67-C906-4FA9-BD44-A226DC6C19B0}"/>
          </ac:spMkLst>
        </pc:spChg>
        <pc:spChg chg="mod">
          <ac:chgData name="Allan De Castro" userId="84a4b5ad-8573-422f-8cde-9fcacdf20f37" providerId="ADAL" clId="{03EE5FE8-44C1-4A87-88E1-CEA887614AF3}" dt="2024-08-24T19:09:13.998" v="50" actId="20577"/>
          <ac:spMkLst>
            <pc:docMk/>
            <pc:sldMk cId="530844445" sldId="2147481261"/>
            <ac:spMk id="14" creationId="{6E31850A-D536-41F0-9D96-7836AAC5E502}"/>
          </ac:spMkLst>
        </pc:spChg>
        <pc:spChg chg="mod">
          <ac:chgData name="Allan De Castro" userId="84a4b5ad-8573-422f-8cde-9fcacdf20f37" providerId="ADAL" clId="{03EE5FE8-44C1-4A87-88E1-CEA887614AF3}" dt="2024-08-24T19:09:17.325" v="78" actId="20577"/>
          <ac:spMkLst>
            <pc:docMk/>
            <pc:sldMk cId="530844445" sldId="2147481261"/>
            <ac:spMk id="15" creationId="{039E4815-406A-447F-A41F-26286A4CD799}"/>
          </ac:spMkLst>
        </pc:spChg>
        <pc:picChg chg="mod">
          <ac:chgData name="Allan De Castro" userId="84a4b5ad-8573-422f-8cde-9fcacdf20f37" providerId="ADAL" clId="{03EE5FE8-44C1-4A87-88E1-CEA887614AF3}" dt="2024-08-24T19:08:57.067" v="41" actId="14826"/>
          <ac:picMkLst>
            <pc:docMk/>
            <pc:sldMk cId="530844445" sldId="2147481261"/>
            <ac:picMk id="7" creationId="{B0BD3314-776A-44E8-9050-B1333A393952}"/>
          </ac:picMkLst>
        </pc:picChg>
      </pc:sldChg>
      <pc:sldChg chg="modSp mod">
        <pc:chgData name="Allan De Castro" userId="84a4b5ad-8573-422f-8cde-9fcacdf20f37" providerId="ADAL" clId="{03EE5FE8-44C1-4A87-88E1-CEA887614AF3}" dt="2024-08-24T19:08:43.329" v="40" actId="27636"/>
        <pc:sldMkLst>
          <pc:docMk/>
          <pc:sldMk cId="24915280" sldId="2147481274"/>
        </pc:sldMkLst>
        <pc:spChg chg="mod">
          <ac:chgData name="Allan De Castro" userId="84a4b5ad-8573-422f-8cde-9fcacdf20f37" providerId="ADAL" clId="{03EE5FE8-44C1-4A87-88E1-CEA887614AF3}" dt="2024-08-24T19:08:27.971" v="32" actId="20577"/>
          <ac:spMkLst>
            <pc:docMk/>
            <pc:sldMk cId="24915280" sldId="2147481274"/>
            <ac:spMk id="8" creationId="{88B82E67-C906-4FA9-BD44-A226DC6C19B0}"/>
          </ac:spMkLst>
        </pc:spChg>
        <pc:spChg chg="mod">
          <ac:chgData name="Allan De Castro" userId="84a4b5ad-8573-422f-8cde-9fcacdf20f37" providerId="ADAL" clId="{03EE5FE8-44C1-4A87-88E1-CEA887614AF3}" dt="2024-08-24T19:08:35.683" v="34" actId="20577"/>
          <ac:spMkLst>
            <pc:docMk/>
            <pc:sldMk cId="24915280" sldId="2147481274"/>
            <ac:spMk id="14" creationId="{6E31850A-D536-41F0-9D96-7836AAC5E502}"/>
          </ac:spMkLst>
        </pc:spChg>
        <pc:spChg chg="mod">
          <ac:chgData name="Allan De Castro" userId="84a4b5ad-8573-422f-8cde-9fcacdf20f37" providerId="ADAL" clId="{03EE5FE8-44C1-4A87-88E1-CEA887614AF3}" dt="2024-08-24T19:08:43.329" v="40" actId="27636"/>
          <ac:spMkLst>
            <pc:docMk/>
            <pc:sldMk cId="24915280" sldId="2147481274"/>
            <ac:spMk id="15" creationId="{039E4815-406A-447F-A41F-26286A4CD799}"/>
          </ac:spMkLst>
        </pc:spChg>
        <pc:picChg chg="mod">
          <ac:chgData name="Allan De Castro" userId="84a4b5ad-8573-422f-8cde-9fcacdf20f37" providerId="ADAL" clId="{03EE5FE8-44C1-4A87-88E1-CEA887614AF3}" dt="2024-08-24T19:08:14.352" v="8" actId="14826"/>
          <ac:picMkLst>
            <pc:docMk/>
            <pc:sldMk cId="24915280" sldId="2147481274"/>
            <ac:picMk id="7" creationId="{B0BD3314-776A-44E8-9050-B1333A393952}"/>
          </ac:picMkLst>
        </pc:picChg>
      </pc:sldChg>
      <pc:sldChg chg="modSp mod modAnim">
        <pc:chgData name="Allan De Castro" userId="84a4b5ad-8573-422f-8cde-9fcacdf20f37" providerId="ADAL" clId="{03EE5FE8-44C1-4A87-88E1-CEA887614AF3}" dt="2024-08-26T06:50:51.664" v="350"/>
        <pc:sldMkLst>
          <pc:docMk/>
          <pc:sldMk cId="945659877" sldId="2147481292"/>
        </pc:sldMkLst>
        <pc:spChg chg="mod">
          <ac:chgData name="Allan De Castro" userId="84a4b5ad-8573-422f-8cde-9fcacdf20f37" providerId="ADAL" clId="{03EE5FE8-44C1-4A87-88E1-CEA887614AF3}" dt="2024-08-24T19:15:00.821" v="145"/>
          <ac:spMkLst>
            <pc:docMk/>
            <pc:sldMk cId="945659877" sldId="2147481292"/>
            <ac:spMk id="2" creationId="{342A0E56-D3AB-3F22-68C7-73AE82415A2D}"/>
          </ac:spMkLst>
        </pc:spChg>
        <pc:spChg chg="mod">
          <ac:chgData name="Allan De Castro" userId="84a4b5ad-8573-422f-8cde-9fcacdf20f37" providerId="ADAL" clId="{03EE5FE8-44C1-4A87-88E1-CEA887614AF3}" dt="2024-08-24T19:21:55.668" v="257" actId="6549"/>
          <ac:spMkLst>
            <pc:docMk/>
            <pc:sldMk cId="945659877" sldId="2147481292"/>
            <ac:spMk id="3" creationId="{8B88786A-74F4-1FA6-BC9F-8145B401BBC1}"/>
          </ac:spMkLst>
        </pc:spChg>
      </pc:sldChg>
      <pc:sldChg chg="addSp modSp add mod modAnim">
        <pc:chgData name="Allan De Castro" userId="84a4b5ad-8573-422f-8cde-9fcacdf20f37" providerId="ADAL" clId="{03EE5FE8-44C1-4A87-88E1-CEA887614AF3}" dt="2024-08-28T10:42:04.397" v="390"/>
        <pc:sldMkLst>
          <pc:docMk/>
          <pc:sldMk cId="1104462293" sldId="2147481300"/>
        </pc:sldMkLst>
        <pc:spChg chg="mod">
          <ac:chgData name="Allan De Castro" userId="84a4b5ad-8573-422f-8cde-9fcacdf20f37" providerId="ADAL" clId="{03EE5FE8-44C1-4A87-88E1-CEA887614AF3}" dt="2024-08-24T19:15:13.254" v="174" actId="20577"/>
          <ac:spMkLst>
            <pc:docMk/>
            <pc:sldMk cId="1104462293" sldId="2147481300"/>
            <ac:spMk id="2" creationId="{342A0E56-D3AB-3F22-68C7-73AE82415A2D}"/>
          </ac:spMkLst>
        </pc:spChg>
        <pc:spChg chg="mod">
          <ac:chgData name="Allan De Castro" userId="84a4b5ad-8573-422f-8cde-9fcacdf20f37" providerId="ADAL" clId="{03EE5FE8-44C1-4A87-88E1-CEA887614AF3}" dt="2024-08-26T06:41:16.081" v="326" actId="20577"/>
          <ac:spMkLst>
            <pc:docMk/>
            <pc:sldMk cId="1104462293" sldId="2147481300"/>
            <ac:spMk id="3" creationId="{8B88786A-74F4-1FA6-BC9F-8145B401BBC1}"/>
          </ac:spMkLst>
        </pc:spChg>
        <pc:spChg chg="mod">
          <ac:chgData name="Allan De Castro" userId="84a4b5ad-8573-422f-8cde-9fcacdf20f37" providerId="ADAL" clId="{03EE5FE8-44C1-4A87-88E1-CEA887614AF3}" dt="2024-08-24T19:16:30.104" v="209" actId="123"/>
          <ac:spMkLst>
            <pc:docMk/>
            <pc:sldMk cId="1104462293" sldId="2147481300"/>
            <ac:spMk id="6" creationId="{0A55C10C-3E8A-FE15-C4BE-E522F9EB8392}"/>
          </ac:spMkLst>
        </pc:spChg>
        <pc:spChg chg="mod">
          <ac:chgData name="Allan De Castro" userId="84a4b5ad-8573-422f-8cde-9fcacdf20f37" providerId="ADAL" clId="{03EE5FE8-44C1-4A87-88E1-CEA887614AF3}" dt="2024-08-24T19:16:35.058" v="210"/>
          <ac:spMkLst>
            <pc:docMk/>
            <pc:sldMk cId="1104462293" sldId="2147481300"/>
            <ac:spMk id="9" creationId="{043F6E20-F9FB-74E2-21A3-A03F28F47294}"/>
          </ac:spMkLst>
        </pc:spChg>
        <pc:spChg chg="mod">
          <ac:chgData name="Allan De Castro" userId="84a4b5ad-8573-422f-8cde-9fcacdf20f37" providerId="ADAL" clId="{03EE5FE8-44C1-4A87-88E1-CEA887614AF3}" dt="2024-08-24T19:25:23.620" v="318" actId="5793"/>
          <ac:spMkLst>
            <pc:docMk/>
            <pc:sldMk cId="1104462293" sldId="2147481300"/>
            <ac:spMk id="12" creationId="{FAB2D8D7-8469-AB19-918C-2181104CDD0A}"/>
          </ac:spMkLst>
        </pc:spChg>
        <pc:grpChg chg="add mod">
          <ac:chgData name="Allan De Castro" userId="84a4b5ad-8573-422f-8cde-9fcacdf20f37" providerId="ADAL" clId="{03EE5FE8-44C1-4A87-88E1-CEA887614AF3}" dt="2024-08-24T19:16:28.911" v="208" actId="1076"/>
          <ac:grpSpMkLst>
            <pc:docMk/>
            <pc:sldMk cId="1104462293" sldId="2147481300"/>
            <ac:grpSpMk id="5" creationId="{703177F1-A1D6-F2B8-EDB3-30E75018E39D}"/>
          </ac:grpSpMkLst>
        </pc:grpChg>
        <pc:grpChg chg="add mod">
          <ac:chgData name="Allan De Castro" userId="84a4b5ad-8573-422f-8cde-9fcacdf20f37" providerId="ADAL" clId="{03EE5FE8-44C1-4A87-88E1-CEA887614AF3}" dt="2024-08-24T19:16:35.058" v="210"/>
          <ac:grpSpMkLst>
            <pc:docMk/>
            <pc:sldMk cId="1104462293" sldId="2147481300"/>
            <ac:grpSpMk id="8" creationId="{B2EA3A2B-163E-9108-0FDC-D7771BE9797D}"/>
          </ac:grpSpMkLst>
        </pc:grpChg>
        <pc:grpChg chg="add mod">
          <ac:chgData name="Allan De Castro" userId="84a4b5ad-8573-422f-8cde-9fcacdf20f37" providerId="ADAL" clId="{03EE5FE8-44C1-4A87-88E1-CEA887614AF3}" dt="2024-08-24T19:25:03.379" v="310" actId="1036"/>
          <ac:grpSpMkLst>
            <pc:docMk/>
            <pc:sldMk cId="1104462293" sldId="2147481300"/>
            <ac:grpSpMk id="11" creationId="{81BF93DC-F67E-ADB5-8679-FE3D9D6A0590}"/>
          </ac:grpSpMkLst>
        </pc:grpChg>
        <pc:picChg chg="mod">
          <ac:chgData name="Allan De Castro" userId="84a4b5ad-8573-422f-8cde-9fcacdf20f37" providerId="ADAL" clId="{03EE5FE8-44C1-4A87-88E1-CEA887614AF3}" dt="2024-08-24T19:15:54.491" v="188"/>
          <ac:picMkLst>
            <pc:docMk/>
            <pc:sldMk cId="1104462293" sldId="2147481300"/>
            <ac:picMk id="7" creationId="{F0851AC6-2592-359C-3C11-24D38A5E3F77}"/>
          </ac:picMkLst>
        </pc:picChg>
        <pc:picChg chg="mod">
          <ac:chgData name="Allan De Castro" userId="84a4b5ad-8573-422f-8cde-9fcacdf20f37" providerId="ADAL" clId="{03EE5FE8-44C1-4A87-88E1-CEA887614AF3}" dt="2024-08-24T19:16:35.058" v="210"/>
          <ac:picMkLst>
            <pc:docMk/>
            <pc:sldMk cId="1104462293" sldId="2147481300"/>
            <ac:picMk id="10" creationId="{971D64C2-7A7A-D091-D7AE-7D41F50E24F0}"/>
          </ac:picMkLst>
        </pc:picChg>
        <pc:picChg chg="mod">
          <ac:chgData name="Allan De Castro" userId="84a4b5ad-8573-422f-8cde-9fcacdf20f37" providerId="ADAL" clId="{03EE5FE8-44C1-4A87-88E1-CEA887614AF3}" dt="2024-08-24T19:24:44.699" v="305"/>
          <ac:picMkLst>
            <pc:docMk/>
            <pc:sldMk cId="1104462293" sldId="2147481300"/>
            <ac:picMk id="13" creationId="{0ED31AD1-09FD-0088-8BF1-8B31EEE2E1E7}"/>
          </ac:picMkLst>
        </pc:picChg>
      </pc:sldChg>
      <pc:sldChg chg="delSp modSp add mod modAnim">
        <pc:chgData name="Allan De Castro" userId="84a4b5ad-8573-422f-8cde-9fcacdf20f37" providerId="ADAL" clId="{03EE5FE8-44C1-4A87-88E1-CEA887614AF3}" dt="2024-08-26T06:53:52.302" v="361"/>
        <pc:sldMkLst>
          <pc:docMk/>
          <pc:sldMk cId="65845352" sldId="2147481301"/>
        </pc:sldMkLst>
        <pc:spChg chg="mod">
          <ac:chgData name="Allan De Castro" userId="84a4b5ad-8573-422f-8cde-9fcacdf20f37" providerId="ADAL" clId="{03EE5FE8-44C1-4A87-88E1-CEA887614AF3}" dt="2024-08-24T19:16:50.257" v="213"/>
          <ac:spMkLst>
            <pc:docMk/>
            <pc:sldMk cId="65845352" sldId="2147481301"/>
            <ac:spMk id="2" creationId="{342A0E56-D3AB-3F22-68C7-73AE82415A2D}"/>
          </ac:spMkLst>
        </pc:spChg>
        <pc:spChg chg="mod">
          <ac:chgData name="Allan De Castro" userId="84a4b5ad-8573-422f-8cde-9fcacdf20f37" providerId="ADAL" clId="{03EE5FE8-44C1-4A87-88E1-CEA887614AF3}" dt="2024-08-26T06:53:50.481" v="360" actId="1076"/>
          <ac:spMkLst>
            <pc:docMk/>
            <pc:sldMk cId="65845352" sldId="2147481301"/>
            <ac:spMk id="3" creationId="{8B88786A-74F4-1FA6-BC9F-8145B401BBC1}"/>
          </ac:spMkLst>
        </pc:spChg>
        <pc:grpChg chg="del">
          <ac:chgData name="Allan De Castro" userId="84a4b5ad-8573-422f-8cde-9fcacdf20f37" providerId="ADAL" clId="{03EE5FE8-44C1-4A87-88E1-CEA887614AF3}" dt="2024-08-24T19:16:38.980" v="212" actId="478"/>
          <ac:grpSpMkLst>
            <pc:docMk/>
            <pc:sldMk cId="65845352" sldId="2147481301"/>
            <ac:grpSpMk id="5" creationId="{703177F1-A1D6-F2B8-EDB3-30E75018E39D}"/>
          </ac:grpSpMkLst>
        </pc:grpChg>
      </pc:sldChg>
      <pc:sldChg chg="addSp modSp add mod ord modAnim">
        <pc:chgData name="Allan De Castro" userId="84a4b5ad-8573-422f-8cde-9fcacdf20f37" providerId="ADAL" clId="{03EE5FE8-44C1-4A87-88E1-CEA887614AF3}" dt="2024-08-26T06:51:59.291" v="359"/>
        <pc:sldMkLst>
          <pc:docMk/>
          <pc:sldMk cId="3307753709" sldId="2147481302"/>
        </pc:sldMkLst>
        <pc:spChg chg="mod">
          <ac:chgData name="Allan De Castro" userId="84a4b5ad-8573-422f-8cde-9fcacdf20f37" providerId="ADAL" clId="{03EE5FE8-44C1-4A87-88E1-CEA887614AF3}" dt="2024-08-24T19:21:25.800" v="237"/>
          <ac:spMkLst>
            <pc:docMk/>
            <pc:sldMk cId="3307753709" sldId="2147481302"/>
            <ac:spMk id="2" creationId="{342A0E56-D3AB-3F22-68C7-73AE82415A2D}"/>
          </ac:spMkLst>
        </pc:spChg>
        <pc:spChg chg="mod">
          <ac:chgData name="Allan De Castro" userId="84a4b5ad-8573-422f-8cde-9fcacdf20f37" providerId="ADAL" clId="{03EE5FE8-44C1-4A87-88E1-CEA887614AF3}" dt="2024-08-24T19:20:42.795" v="234"/>
          <ac:spMkLst>
            <pc:docMk/>
            <pc:sldMk cId="3307753709" sldId="2147481302"/>
            <ac:spMk id="3" creationId="{8B88786A-74F4-1FA6-BC9F-8145B401BBC1}"/>
          </ac:spMkLst>
        </pc:spChg>
        <pc:spChg chg="add mod">
          <ac:chgData name="Allan De Castro" userId="84a4b5ad-8573-422f-8cde-9fcacdf20f37" providerId="ADAL" clId="{03EE5FE8-44C1-4A87-88E1-CEA887614AF3}" dt="2024-08-24T19:20:35.524" v="233" actId="1076"/>
          <ac:spMkLst>
            <pc:docMk/>
            <pc:sldMk cId="3307753709" sldId="2147481302"/>
            <ac:spMk id="10" creationId="{9DB81113-59F4-497B-5E30-62A5DE98266D}"/>
          </ac:spMkLst>
        </pc:spChg>
        <pc:spChg chg="add mod">
          <ac:chgData name="Allan De Castro" userId="84a4b5ad-8573-422f-8cde-9fcacdf20f37" providerId="ADAL" clId="{03EE5FE8-44C1-4A87-88E1-CEA887614AF3}" dt="2024-08-24T19:20:35.524" v="233" actId="1076"/>
          <ac:spMkLst>
            <pc:docMk/>
            <pc:sldMk cId="3307753709" sldId="2147481302"/>
            <ac:spMk id="11" creationId="{3E71D60C-1CEF-1894-EE12-6740409887E5}"/>
          </ac:spMkLst>
        </pc:spChg>
        <pc:picChg chg="add mod">
          <ac:chgData name="Allan De Castro" userId="84a4b5ad-8573-422f-8cde-9fcacdf20f37" providerId="ADAL" clId="{03EE5FE8-44C1-4A87-88E1-CEA887614AF3}" dt="2024-08-24T19:20:35.524" v="233" actId="1076"/>
          <ac:picMkLst>
            <pc:docMk/>
            <pc:sldMk cId="3307753709" sldId="2147481302"/>
            <ac:picMk id="5" creationId="{CE0EAB57-5377-B293-2032-FE76B0A8B3BD}"/>
          </ac:picMkLst>
        </pc:picChg>
        <pc:picChg chg="add mod">
          <ac:chgData name="Allan De Castro" userId="84a4b5ad-8573-422f-8cde-9fcacdf20f37" providerId="ADAL" clId="{03EE5FE8-44C1-4A87-88E1-CEA887614AF3}" dt="2024-08-24T19:20:35.524" v="233" actId="1076"/>
          <ac:picMkLst>
            <pc:docMk/>
            <pc:sldMk cId="3307753709" sldId="2147481302"/>
            <ac:picMk id="6" creationId="{AA03E37D-CD02-A0CD-9FC7-86378ACB5DFC}"/>
          </ac:picMkLst>
        </pc:picChg>
        <pc:picChg chg="add mod">
          <ac:chgData name="Allan De Castro" userId="84a4b5ad-8573-422f-8cde-9fcacdf20f37" providerId="ADAL" clId="{03EE5FE8-44C1-4A87-88E1-CEA887614AF3}" dt="2024-08-24T19:20:35.524" v="233" actId="1076"/>
          <ac:picMkLst>
            <pc:docMk/>
            <pc:sldMk cId="3307753709" sldId="2147481302"/>
            <ac:picMk id="7" creationId="{324F7026-92BB-D2D0-AC82-6533D973BAD3}"/>
          </ac:picMkLst>
        </pc:picChg>
        <pc:picChg chg="add mod">
          <ac:chgData name="Allan De Castro" userId="84a4b5ad-8573-422f-8cde-9fcacdf20f37" providerId="ADAL" clId="{03EE5FE8-44C1-4A87-88E1-CEA887614AF3}" dt="2024-08-24T19:20:35.524" v="233" actId="1076"/>
          <ac:picMkLst>
            <pc:docMk/>
            <pc:sldMk cId="3307753709" sldId="2147481302"/>
            <ac:picMk id="8" creationId="{527F2D0B-E6F5-22BE-2622-D54DA55B6BB4}"/>
          </ac:picMkLst>
        </pc:picChg>
        <pc:picChg chg="add mod">
          <ac:chgData name="Allan De Castro" userId="84a4b5ad-8573-422f-8cde-9fcacdf20f37" providerId="ADAL" clId="{03EE5FE8-44C1-4A87-88E1-CEA887614AF3}" dt="2024-08-24T19:20:35.524" v="233" actId="1076"/>
          <ac:picMkLst>
            <pc:docMk/>
            <pc:sldMk cId="3307753709" sldId="2147481302"/>
            <ac:picMk id="9" creationId="{0F683604-D392-792D-86FF-E69896C51C9B}"/>
          </ac:picMkLst>
        </pc:picChg>
      </pc:sldChg>
      <pc:sldChg chg="addSp delSp modSp add del mod modAnim">
        <pc:chgData name="Allan De Castro" userId="84a4b5ad-8573-422f-8cde-9fcacdf20f37" providerId="ADAL" clId="{03EE5FE8-44C1-4A87-88E1-CEA887614AF3}" dt="2024-08-28T08:05:27.342" v="389" actId="47"/>
        <pc:sldMkLst>
          <pc:docMk/>
          <pc:sldMk cId="1956978779" sldId="2147481313"/>
        </pc:sldMkLst>
        <pc:spChg chg="del">
          <ac:chgData name="Allan De Castro" userId="84a4b5ad-8573-422f-8cde-9fcacdf20f37" providerId="ADAL" clId="{03EE5FE8-44C1-4A87-88E1-CEA887614AF3}" dt="2024-08-28T06:53:16.514" v="387" actId="478"/>
          <ac:spMkLst>
            <pc:docMk/>
            <pc:sldMk cId="1956978779" sldId="2147481313"/>
            <ac:spMk id="2" creationId="{342A0E56-D3AB-3F22-68C7-73AE82415A2D}"/>
          </ac:spMkLst>
        </pc:spChg>
        <pc:spChg chg="mod">
          <ac:chgData name="Allan De Castro" userId="84a4b5ad-8573-422f-8cde-9fcacdf20f37" providerId="ADAL" clId="{03EE5FE8-44C1-4A87-88E1-CEA887614AF3}" dt="2024-08-28T06:53:13.195" v="386"/>
          <ac:spMkLst>
            <pc:docMk/>
            <pc:sldMk cId="1956978779" sldId="2147481313"/>
            <ac:spMk id="3" creationId="{8B88786A-74F4-1FA6-BC9F-8145B401BBC1}"/>
          </ac:spMkLst>
        </pc:spChg>
        <pc:spChg chg="add mod">
          <ac:chgData name="Allan De Castro" userId="84a4b5ad-8573-422f-8cde-9fcacdf20f37" providerId="ADAL" clId="{03EE5FE8-44C1-4A87-88E1-CEA887614AF3}" dt="2024-08-28T06:53:16.514" v="387" actId="478"/>
          <ac:spMkLst>
            <pc:docMk/>
            <pc:sldMk cId="1956978779" sldId="2147481313"/>
            <ac:spMk id="6" creationId="{E74A07CF-C2A6-E905-4264-AD604F00C5A8}"/>
          </ac:spMkLst>
        </pc:spChg>
      </pc:sldChg>
      <pc:sldChg chg="add">
        <pc:chgData name="Allan De Castro" userId="84a4b5ad-8573-422f-8cde-9fcacdf20f37" providerId="ADAL" clId="{03EE5FE8-44C1-4A87-88E1-CEA887614AF3}" dt="2024-08-28T08:05:25.846" v="388"/>
        <pc:sldMkLst>
          <pc:docMk/>
          <pc:sldMk cId="899642720" sldId="2147481316"/>
        </pc:sldMkLst>
      </pc:sldChg>
    </pc:docChg>
  </pc:docChgLst>
  <pc:docChgLst>
    <pc:chgData name="David Vachala" userId="91433487-0c4d-408d-9c05-4db9b7ff8fc7" providerId="ADAL" clId="{D2F1376F-3565-44BE-97AA-72BE953B8A80}"/>
    <pc:docChg chg="undo custSel addSld delSld modSld sldOrd modSection">
      <pc:chgData name="David Vachala" userId="91433487-0c4d-408d-9c05-4db9b7ff8fc7" providerId="ADAL" clId="{D2F1376F-3565-44BE-97AA-72BE953B8A80}" dt="2024-08-28T11:35:56.809" v="520" actId="1076"/>
      <pc:docMkLst>
        <pc:docMk/>
      </pc:docMkLst>
      <pc:sldChg chg="modSp mod">
        <pc:chgData name="David Vachala" userId="91433487-0c4d-408d-9c05-4db9b7ff8fc7" providerId="ADAL" clId="{D2F1376F-3565-44BE-97AA-72BE953B8A80}" dt="2024-08-25T18:24:02.929" v="35" actId="20577"/>
        <pc:sldMkLst>
          <pc:docMk/>
          <pc:sldMk cId="409723674" sldId="259"/>
        </pc:sldMkLst>
        <pc:spChg chg="mod">
          <ac:chgData name="David Vachala" userId="91433487-0c4d-408d-9c05-4db9b7ff8fc7" providerId="ADAL" clId="{D2F1376F-3565-44BE-97AA-72BE953B8A80}" dt="2024-08-25T18:24:02.929" v="35" actId="20577"/>
          <ac:spMkLst>
            <pc:docMk/>
            <pc:sldMk cId="409723674" sldId="259"/>
            <ac:spMk id="33" creationId="{3CD78EB7-563C-4025-87ED-8064992121A5}"/>
          </ac:spMkLst>
        </pc:spChg>
      </pc:sldChg>
      <pc:sldChg chg="modSp mod">
        <pc:chgData name="David Vachala" userId="91433487-0c4d-408d-9c05-4db9b7ff8fc7" providerId="ADAL" clId="{D2F1376F-3565-44BE-97AA-72BE953B8A80}" dt="2024-08-25T18:26:04.310" v="55" actId="313"/>
        <pc:sldMkLst>
          <pc:docMk/>
          <pc:sldMk cId="1743216632" sldId="261"/>
        </pc:sldMkLst>
        <pc:spChg chg="mod">
          <ac:chgData name="David Vachala" userId="91433487-0c4d-408d-9c05-4db9b7ff8fc7" providerId="ADAL" clId="{D2F1376F-3565-44BE-97AA-72BE953B8A80}" dt="2024-08-25T18:25:21.354" v="51" actId="20577"/>
          <ac:spMkLst>
            <pc:docMk/>
            <pc:sldMk cId="1743216632" sldId="261"/>
            <ac:spMk id="38" creationId="{3AD62353-66DA-437B-A82D-75433367BE34}"/>
          </ac:spMkLst>
        </pc:spChg>
        <pc:spChg chg="mod">
          <ac:chgData name="David Vachala" userId="91433487-0c4d-408d-9c05-4db9b7ff8fc7" providerId="ADAL" clId="{D2F1376F-3565-44BE-97AA-72BE953B8A80}" dt="2024-08-25T18:24:59.272" v="47" actId="20577"/>
          <ac:spMkLst>
            <pc:docMk/>
            <pc:sldMk cId="1743216632" sldId="261"/>
            <ac:spMk id="39" creationId="{C17792EC-B649-4521-8BC0-704F4F4F9823}"/>
          </ac:spMkLst>
        </pc:spChg>
        <pc:spChg chg="mod">
          <ac:chgData name="David Vachala" userId="91433487-0c4d-408d-9c05-4db9b7ff8fc7" providerId="ADAL" clId="{D2F1376F-3565-44BE-97AA-72BE953B8A80}" dt="2024-08-25T18:26:04.310" v="55" actId="313"/>
          <ac:spMkLst>
            <pc:docMk/>
            <pc:sldMk cId="1743216632" sldId="261"/>
            <ac:spMk id="42" creationId="{4BCB5372-1AB6-44A8-AD04-1395BEABC92C}"/>
          </ac:spMkLst>
        </pc:spChg>
        <pc:picChg chg="mod">
          <ac:chgData name="David Vachala" userId="91433487-0c4d-408d-9c05-4db9b7ff8fc7" providerId="ADAL" clId="{D2F1376F-3565-44BE-97AA-72BE953B8A80}" dt="2024-08-25T18:25:57.751" v="53"/>
          <ac:picMkLst>
            <pc:docMk/>
            <pc:sldMk cId="1743216632" sldId="261"/>
            <ac:picMk id="37" creationId="{DDCB2138-9DAD-4B7D-8846-B68288AF3EAC}"/>
          </ac:picMkLst>
        </pc:picChg>
      </pc:sldChg>
      <pc:sldChg chg="add del">
        <pc:chgData name="David Vachala" userId="91433487-0c4d-408d-9c05-4db9b7ff8fc7" providerId="ADAL" clId="{D2F1376F-3565-44BE-97AA-72BE953B8A80}" dt="2024-08-25T18:23:40.681" v="20" actId="47"/>
        <pc:sldMkLst>
          <pc:docMk/>
          <pc:sldMk cId="922831782" sldId="292"/>
        </pc:sldMkLst>
      </pc:sldChg>
      <pc:sldChg chg="modSp mod">
        <pc:chgData name="David Vachala" userId="91433487-0c4d-408d-9c05-4db9b7ff8fc7" providerId="ADAL" clId="{D2F1376F-3565-44BE-97AA-72BE953B8A80}" dt="2024-08-25T18:33:29.973" v="65" actId="20577"/>
        <pc:sldMkLst>
          <pc:docMk/>
          <pc:sldMk cId="530844445" sldId="2147481261"/>
        </pc:sldMkLst>
        <pc:spChg chg="mod">
          <ac:chgData name="David Vachala" userId="91433487-0c4d-408d-9c05-4db9b7ff8fc7" providerId="ADAL" clId="{D2F1376F-3565-44BE-97AA-72BE953B8A80}" dt="2024-08-25T18:22:42.768" v="4" actId="20577"/>
          <ac:spMkLst>
            <pc:docMk/>
            <pc:sldMk cId="530844445" sldId="2147481261"/>
            <ac:spMk id="8" creationId="{88B82E67-C906-4FA9-BD44-A226DC6C19B0}"/>
          </ac:spMkLst>
        </pc:spChg>
        <pc:spChg chg="mod">
          <ac:chgData name="David Vachala" userId="91433487-0c4d-408d-9c05-4db9b7ff8fc7" providerId="ADAL" clId="{D2F1376F-3565-44BE-97AA-72BE953B8A80}" dt="2024-08-25T18:30:09.479" v="58"/>
          <ac:spMkLst>
            <pc:docMk/>
            <pc:sldMk cId="530844445" sldId="2147481261"/>
            <ac:spMk id="14" creationId="{6E31850A-D536-41F0-9D96-7836AAC5E502}"/>
          </ac:spMkLst>
        </pc:spChg>
        <pc:spChg chg="mod">
          <ac:chgData name="David Vachala" userId="91433487-0c4d-408d-9c05-4db9b7ff8fc7" providerId="ADAL" clId="{D2F1376F-3565-44BE-97AA-72BE953B8A80}" dt="2024-08-25T18:33:29.973" v="65" actId="20577"/>
          <ac:spMkLst>
            <pc:docMk/>
            <pc:sldMk cId="530844445" sldId="2147481261"/>
            <ac:spMk id="15" creationId="{039E4815-406A-447F-A41F-26286A4CD799}"/>
          </ac:spMkLst>
        </pc:spChg>
        <pc:picChg chg="mod">
          <ac:chgData name="David Vachala" userId="91433487-0c4d-408d-9c05-4db9b7ff8fc7" providerId="ADAL" clId="{D2F1376F-3565-44BE-97AA-72BE953B8A80}" dt="2024-08-25T18:22:52.729" v="5"/>
          <ac:picMkLst>
            <pc:docMk/>
            <pc:sldMk cId="530844445" sldId="2147481261"/>
            <ac:picMk id="7" creationId="{B0BD3314-776A-44E8-9050-B1333A393952}"/>
          </ac:picMkLst>
        </pc:picChg>
      </pc:sldChg>
      <pc:sldChg chg="del">
        <pc:chgData name="David Vachala" userId="91433487-0c4d-408d-9c05-4db9b7ff8fc7" providerId="ADAL" clId="{D2F1376F-3565-44BE-97AA-72BE953B8A80}" dt="2024-08-25T18:23:32.971" v="12" actId="47"/>
        <pc:sldMkLst>
          <pc:docMk/>
          <pc:sldMk cId="4007437166" sldId="2147481293"/>
        </pc:sldMkLst>
      </pc:sldChg>
      <pc:sldChg chg="del">
        <pc:chgData name="David Vachala" userId="91433487-0c4d-408d-9c05-4db9b7ff8fc7" providerId="ADAL" clId="{D2F1376F-3565-44BE-97AA-72BE953B8A80}" dt="2024-08-25T18:23:36.062" v="13" actId="47"/>
        <pc:sldMkLst>
          <pc:docMk/>
          <pc:sldMk cId="636593198" sldId="2147481294"/>
        </pc:sldMkLst>
      </pc:sldChg>
      <pc:sldChg chg="del">
        <pc:chgData name="David Vachala" userId="91433487-0c4d-408d-9c05-4db9b7ff8fc7" providerId="ADAL" clId="{D2F1376F-3565-44BE-97AA-72BE953B8A80}" dt="2024-08-25T18:23:36.313" v="14" actId="47"/>
        <pc:sldMkLst>
          <pc:docMk/>
          <pc:sldMk cId="3663190226" sldId="2147481295"/>
        </pc:sldMkLst>
      </pc:sldChg>
      <pc:sldChg chg="del">
        <pc:chgData name="David Vachala" userId="91433487-0c4d-408d-9c05-4db9b7ff8fc7" providerId="ADAL" clId="{D2F1376F-3565-44BE-97AA-72BE953B8A80}" dt="2024-08-25T18:23:36.548" v="15" actId="47"/>
        <pc:sldMkLst>
          <pc:docMk/>
          <pc:sldMk cId="135103914" sldId="2147481296"/>
        </pc:sldMkLst>
      </pc:sldChg>
      <pc:sldChg chg="del">
        <pc:chgData name="David Vachala" userId="91433487-0c4d-408d-9c05-4db9b7ff8fc7" providerId="ADAL" clId="{D2F1376F-3565-44BE-97AA-72BE953B8A80}" dt="2024-08-25T18:23:37.428" v="18" actId="47"/>
        <pc:sldMkLst>
          <pc:docMk/>
          <pc:sldMk cId="2493194101" sldId="2147481297"/>
        </pc:sldMkLst>
      </pc:sldChg>
      <pc:sldChg chg="del">
        <pc:chgData name="David Vachala" userId="91433487-0c4d-408d-9c05-4db9b7ff8fc7" providerId="ADAL" clId="{D2F1376F-3565-44BE-97AA-72BE953B8A80}" dt="2024-08-25T18:23:36.831" v="16" actId="47"/>
        <pc:sldMkLst>
          <pc:docMk/>
          <pc:sldMk cId="2532093865" sldId="2147481298"/>
        </pc:sldMkLst>
      </pc:sldChg>
      <pc:sldChg chg="del">
        <pc:chgData name="David Vachala" userId="91433487-0c4d-408d-9c05-4db9b7ff8fc7" providerId="ADAL" clId="{D2F1376F-3565-44BE-97AA-72BE953B8A80}" dt="2024-08-25T18:23:37.129" v="17" actId="47"/>
        <pc:sldMkLst>
          <pc:docMk/>
          <pc:sldMk cId="2645434982" sldId="2147481299"/>
        </pc:sldMkLst>
      </pc:sldChg>
      <pc:sldChg chg="addSp delSp modSp new mod">
        <pc:chgData name="David Vachala" userId="91433487-0c4d-408d-9c05-4db9b7ff8fc7" providerId="ADAL" clId="{D2F1376F-3565-44BE-97AA-72BE953B8A80}" dt="2024-08-28T11:22:06.418" v="471" actId="20577"/>
        <pc:sldMkLst>
          <pc:docMk/>
          <pc:sldMk cId="2584822948" sldId="2147481303"/>
        </pc:sldMkLst>
        <pc:spChg chg="mod">
          <ac:chgData name="David Vachala" userId="91433487-0c4d-408d-9c05-4db9b7ff8fc7" providerId="ADAL" clId="{D2F1376F-3565-44BE-97AA-72BE953B8A80}" dt="2024-08-26T06:58:19.949" v="143" actId="20577"/>
          <ac:spMkLst>
            <pc:docMk/>
            <pc:sldMk cId="2584822948" sldId="2147481303"/>
            <ac:spMk id="2" creationId="{4F1616C3-3F1C-6DD8-A40E-49793CC91A40}"/>
          </ac:spMkLst>
        </pc:spChg>
        <pc:spChg chg="add del mod">
          <ac:chgData name="David Vachala" userId="91433487-0c4d-408d-9c05-4db9b7ff8fc7" providerId="ADAL" clId="{D2F1376F-3565-44BE-97AA-72BE953B8A80}" dt="2024-08-28T11:22:06.418" v="471" actId="20577"/>
          <ac:spMkLst>
            <pc:docMk/>
            <pc:sldMk cId="2584822948" sldId="2147481303"/>
            <ac:spMk id="3" creationId="{6B9E8E4C-A076-E335-1D4A-98B94AABC742}"/>
          </ac:spMkLst>
        </pc:spChg>
        <pc:spChg chg="add mod">
          <ac:chgData name="David Vachala" userId="91433487-0c4d-408d-9c05-4db9b7ff8fc7" providerId="ADAL" clId="{D2F1376F-3565-44BE-97AA-72BE953B8A80}" dt="2024-08-26T06:57:29.857" v="120"/>
          <ac:spMkLst>
            <pc:docMk/>
            <pc:sldMk cId="2584822948" sldId="2147481303"/>
            <ac:spMk id="5" creationId="{2CC24D31-A32C-1893-B72B-1DEB1E67AA16}"/>
          </ac:spMkLst>
        </pc:spChg>
        <pc:spChg chg="add mod">
          <ac:chgData name="David Vachala" userId="91433487-0c4d-408d-9c05-4db9b7ff8fc7" providerId="ADAL" clId="{D2F1376F-3565-44BE-97AA-72BE953B8A80}" dt="2024-08-26T07:02:53.461" v="179" actId="20577"/>
          <ac:spMkLst>
            <pc:docMk/>
            <pc:sldMk cId="2584822948" sldId="2147481303"/>
            <ac:spMk id="9" creationId="{1040F46B-2D89-32A1-D4A0-E3D401FB6FFA}"/>
          </ac:spMkLst>
        </pc:spChg>
        <pc:picChg chg="add mod">
          <ac:chgData name="David Vachala" userId="91433487-0c4d-408d-9c05-4db9b7ff8fc7" providerId="ADAL" clId="{D2F1376F-3565-44BE-97AA-72BE953B8A80}" dt="2024-08-26T06:57:46.101" v="124" actId="14100"/>
          <ac:picMkLst>
            <pc:docMk/>
            <pc:sldMk cId="2584822948" sldId="2147481303"/>
            <ac:picMk id="7" creationId="{59F5D8C8-9FAD-2503-8AFE-93ADCF82FA37}"/>
          </ac:picMkLst>
        </pc:picChg>
      </pc:sldChg>
      <pc:sldChg chg="addSp delSp modSp new mod ord">
        <pc:chgData name="David Vachala" userId="91433487-0c4d-408d-9c05-4db9b7ff8fc7" providerId="ADAL" clId="{D2F1376F-3565-44BE-97AA-72BE953B8A80}" dt="2024-08-28T11:35:56.809" v="520" actId="1076"/>
        <pc:sldMkLst>
          <pc:docMk/>
          <pc:sldMk cId="2313427595" sldId="2147481304"/>
        </pc:sldMkLst>
        <pc:spChg chg="mod">
          <ac:chgData name="David Vachala" userId="91433487-0c4d-408d-9c05-4db9b7ff8fc7" providerId="ADAL" clId="{D2F1376F-3565-44BE-97AA-72BE953B8A80}" dt="2024-08-26T06:56:18.667" v="113" actId="27636"/>
          <ac:spMkLst>
            <pc:docMk/>
            <pc:sldMk cId="2313427595" sldId="2147481304"/>
            <ac:spMk id="2" creationId="{26EE9AA3-FF80-66BD-35FD-57245E7F793A}"/>
          </ac:spMkLst>
        </pc:spChg>
        <pc:spChg chg="mod">
          <ac:chgData name="David Vachala" userId="91433487-0c4d-408d-9c05-4db9b7ff8fc7" providerId="ADAL" clId="{D2F1376F-3565-44BE-97AA-72BE953B8A80}" dt="2024-08-26T06:55:59.019" v="108" actId="20577"/>
          <ac:spMkLst>
            <pc:docMk/>
            <pc:sldMk cId="2313427595" sldId="2147481304"/>
            <ac:spMk id="3" creationId="{E997289A-0952-7B8D-C041-3A0496D52FD9}"/>
          </ac:spMkLst>
        </pc:spChg>
        <pc:spChg chg="add">
          <ac:chgData name="David Vachala" userId="91433487-0c4d-408d-9c05-4db9b7ff8fc7" providerId="ADAL" clId="{D2F1376F-3565-44BE-97AA-72BE953B8A80}" dt="2024-08-26T06:53:15.496" v="68"/>
          <ac:spMkLst>
            <pc:docMk/>
            <pc:sldMk cId="2313427595" sldId="2147481304"/>
            <ac:spMk id="5" creationId="{6A0AD88B-A1D9-4E12-2AEB-158AC9F7448B}"/>
          </ac:spMkLst>
        </pc:spChg>
        <pc:spChg chg="add">
          <ac:chgData name="David Vachala" userId="91433487-0c4d-408d-9c05-4db9b7ff8fc7" providerId="ADAL" clId="{D2F1376F-3565-44BE-97AA-72BE953B8A80}" dt="2024-08-26T06:53:24.066" v="69"/>
          <ac:spMkLst>
            <pc:docMk/>
            <pc:sldMk cId="2313427595" sldId="2147481304"/>
            <ac:spMk id="6" creationId="{890FC07B-2E69-B222-2ECD-6A52F113648F}"/>
          </ac:spMkLst>
        </pc:spChg>
        <pc:spChg chg="add mod">
          <ac:chgData name="David Vachala" userId="91433487-0c4d-408d-9c05-4db9b7ff8fc7" providerId="ADAL" clId="{D2F1376F-3565-44BE-97AA-72BE953B8A80}" dt="2024-08-28T11:35:00.985" v="506" actId="1076"/>
          <ac:spMkLst>
            <pc:docMk/>
            <pc:sldMk cId="2313427595" sldId="2147481304"/>
            <ac:spMk id="12" creationId="{354A0823-2B0B-244A-F74E-A5B81C1F844F}"/>
          </ac:spMkLst>
        </pc:spChg>
        <pc:picChg chg="add mod">
          <ac:chgData name="David Vachala" userId="91433487-0c4d-408d-9c05-4db9b7ff8fc7" providerId="ADAL" clId="{D2F1376F-3565-44BE-97AA-72BE953B8A80}" dt="2024-08-28T11:35:33.608" v="517" actId="1076"/>
          <ac:picMkLst>
            <pc:docMk/>
            <pc:sldMk cId="2313427595" sldId="2147481304"/>
            <ac:picMk id="6" creationId="{3C0C23C1-DEBB-5337-C92E-26D9FB924A3A}"/>
          </ac:picMkLst>
        </pc:picChg>
        <pc:picChg chg="add mod">
          <ac:chgData name="David Vachala" userId="91433487-0c4d-408d-9c05-4db9b7ff8fc7" providerId="ADAL" clId="{D2F1376F-3565-44BE-97AA-72BE953B8A80}" dt="2024-08-28T11:35:32.417" v="516" actId="14100"/>
          <ac:picMkLst>
            <pc:docMk/>
            <pc:sldMk cId="2313427595" sldId="2147481304"/>
            <ac:picMk id="8" creationId="{F67FB217-9BE1-FA66-9E91-B3DCB6C27945}"/>
          </ac:picMkLst>
        </pc:picChg>
        <pc:picChg chg="add mod">
          <ac:chgData name="David Vachala" userId="91433487-0c4d-408d-9c05-4db9b7ff8fc7" providerId="ADAL" clId="{D2F1376F-3565-44BE-97AA-72BE953B8A80}" dt="2024-08-28T11:35:56.809" v="520" actId="1076"/>
          <ac:picMkLst>
            <pc:docMk/>
            <pc:sldMk cId="2313427595" sldId="2147481304"/>
            <ac:picMk id="9" creationId="{FE320B6E-2D9C-0256-46B3-DABF2DE0579C}"/>
          </ac:picMkLst>
        </pc:picChg>
        <pc:picChg chg="add del mod">
          <ac:chgData name="David Vachala" userId="91433487-0c4d-408d-9c05-4db9b7ff8fc7" providerId="ADAL" clId="{D2F1376F-3565-44BE-97AA-72BE953B8A80}" dt="2024-08-26T06:54:02.481" v="76" actId="478"/>
          <ac:picMkLst>
            <pc:docMk/>
            <pc:sldMk cId="2313427595" sldId="2147481304"/>
            <ac:picMk id="10" creationId="{E86D1558-43E8-8530-8397-1FE754CE5277}"/>
          </ac:picMkLst>
        </pc:picChg>
      </pc:sldChg>
      <pc:sldChg chg="addSp modSp new mod">
        <pc:chgData name="David Vachala" userId="91433487-0c4d-408d-9c05-4db9b7ff8fc7" providerId="ADAL" clId="{D2F1376F-3565-44BE-97AA-72BE953B8A80}" dt="2024-08-26T07:06:51.538" v="213" actId="20577"/>
        <pc:sldMkLst>
          <pc:docMk/>
          <pc:sldMk cId="205920691" sldId="2147481305"/>
        </pc:sldMkLst>
        <pc:spChg chg="mod">
          <ac:chgData name="David Vachala" userId="91433487-0c4d-408d-9c05-4db9b7ff8fc7" providerId="ADAL" clId="{D2F1376F-3565-44BE-97AA-72BE953B8A80}" dt="2024-08-26T07:05:24.654" v="200" actId="27636"/>
          <ac:spMkLst>
            <pc:docMk/>
            <pc:sldMk cId="205920691" sldId="2147481305"/>
            <ac:spMk id="2" creationId="{E741BD3E-05BE-25B8-1632-8ACC466CB284}"/>
          </ac:spMkLst>
        </pc:spChg>
        <pc:spChg chg="mod">
          <ac:chgData name="David Vachala" userId="91433487-0c4d-408d-9c05-4db9b7ff8fc7" providerId="ADAL" clId="{D2F1376F-3565-44BE-97AA-72BE953B8A80}" dt="2024-08-26T07:05:49.438" v="205" actId="27636"/>
          <ac:spMkLst>
            <pc:docMk/>
            <pc:sldMk cId="205920691" sldId="2147481305"/>
            <ac:spMk id="3" creationId="{B06849C6-250E-B73A-DAA1-C4E3562AB8D3}"/>
          </ac:spMkLst>
        </pc:spChg>
        <pc:spChg chg="add mod">
          <ac:chgData name="David Vachala" userId="91433487-0c4d-408d-9c05-4db9b7ff8fc7" providerId="ADAL" clId="{D2F1376F-3565-44BE-97AA-72BE953B8A80}" dt="2024-08-26T07:06:46.494" v="210"/>
          <ac:spMkLst>
            <pc:docMk/>
            <pc:sldMk cId="205920691" sldId="2147481305"/>
            <ac:spMk id="8" creationId="{857C9726-E860-E4CD-4316-B84D012662B1}"/>
          </ac:spMkLst>
        </pc:spChg>
        <pc:spChg chg="add mod">
          <ac:chgData name="David Vachala" userId="91433487-0c4d-408d-9c05-4db9b7ff8fc7" providerId="ADAL" clId="{D2F1376F-3565-44BE-97AA-72BE953B8A80}" dt="2024-08-26T07:06:51.538" v="213" actId="20577"/>
          <ac:spMkLst>
            <pc:docMk/>
            <pc:sldMk cId="205920691" sldId="2147481305"/>
            <ac:spMk id="10" creationId="{7D311C6A-CEB9-43F9-BBB6-654BE38F0303}"/>
          </ac:spMkLst>
        </pc:spChg>
        <pc:picChg chg="add mod">
          <ac:chgData name="David Vachala" userId="91433487-0c4d-408d-9c05-4db9b7ff8fc7" providerId="ADAL" clId="{D2F1376F-3565-44BE-97AA-72BE953B8A80}" dt="2024-08-26T07:06:41.790" v="207" actId="1076"/>
          <ac:picMkLst>
            <pc:docMk/>
            <pc:sldMk cId="205920691" sldId="2147481305"/>
            <ac:picMk id="6" creationId="{135DD149-3B80-08B5-689D-84C1A714DE97}"/>
          </ac:picMkLst>
        </pc:picChg>
      </pc:sldChg>
      <pc:sldChg chg="addSp delSp modSp new mod">
        <pc:chgData name="David Vachala" userId="91433487-0c4d-408d-9c05-4db9b7ff8fc7" providerId="ADAL" clId="{D2F1376F-3565-44BE-97AA-72BE953B8A80}" dt="2024-08-26T07:14:07.804" v="264"/>
        <pc:sldMkLst>
          <pc:docMk/>
          <pc:sldMk cId="1779058023" sldId="2147481306"/>
        </pc:sldMkLst>
        <pc:spChg chg="mod">
          <ac:chgData name="David Vachala" userId="91433487-0c4d-408d-9c05-4db9b7ff8fc7" providerId="ADAL" clId="{D2F1376F-3565-44BE-97AA-72BE953B8A80}" dt="2024-08-26T07:10:06.571" v="243" actId="1076"/>
          <ac:spMkLst>
            <pc:docMk/>
            <pc:sldMk cId="1779058023" sldId="2147481306"/>
            <ac:spMk id="2" creationId="{DB32B3C3-B870-FE58-8618-0DA4ED4A92F8}"/>
          </ac:spMkLst>
        </pc:spChg>
        <pc:spChg chg="del mod">
          <ac:chgData name="David Vachala" userId="91433487-0c4d-408d-9c05-4db9b7ff8fc7" providerId="ADAL" clId="{D2F1376F-3565-44BE-97AA-72BE953B8A80}" dt="2024-08-26T07:08:32.400" v="222" actId="22"/>
          <ac:spMkLst>
            <pc:docMk/>
            <pc:sldMk cId="1779058023" sldId="2147481306"/>
            <ac:spMk id="3" creationId="{D99B702F-D08A-2E14-B69F-77ABBBE1EF04}"/>
          </ac:spMkLst>
        </pc:spChg>
        <pc:spChg chg="add mod">
          <ac:chgData name="David Vachala" userId="91433487-0c4d-408d-9c05-4db9b7ff8fc7" providerId="ADAL" clId="{D2F1376F-3565-44BE-97AA-72BE953B8A80}" dt="2024-08-26T07:14:07.804" v="264"/>
          <ac:spMkLst>
            <pc:docMk/>
            <pc:sldMk cId="1779058023" sldId="2147481306"/>
            <ac:spMk id="11" creationId="{4041AFFD-2AC9-1154-9B5D-0D9FE5277613}"/>
          </ac:spMkLst>
        </pc:spChg>
        <pc:spChg chg="add mod">
          <ac:chgData name="David Vachala" userId="91433487-0c4d-408d-9c05-4db9b7ff8fc7" providerId="ADAL" clId="{D2F1376F-3565-44BE-97AA-72BE953B8A80}" dt="2024-08-26T07:12:20.281" v="252" actId="20577"/>
          <ac:spMkLst>
            <pc:docMk/>
            <pc:sldMk cId="1779058023" sldId="2147481306"/>
            <ac:spMk id="13" creationId="{C30A3DFB-1420-66B1-1A80-30816EE6BDCE}"/>
          </ac:spMkLst>
        </pc:spChg>
        <pc:picChg chg="add mod">
          <ac:chgData name="David Vachala" userId="91433487-0c4d-408d-9c05-4db9b7ff8fc7" providerId="ADAL" clId="{D2F1376F-3565-44BE-97AA-72BE953B8A80}" dt="2024-08-26T07:08:17.950" v="220" actId="14100"/>
          <ac:picMkLst>
            <pc:docMk/>
            <pc:sldMk cId="1779058023" sldId="2147481306"/>
            <ac:picMk id="6" creationId="{E0F6A87C-981B-E6BD-9EBE-08192FA41F91}"/>
          </ac:picMkLst>
        </pc:picChg>
        <pc:picChg chg="add mod ord">
          <ac:chgData name="David Vachala" userId="91433487-0c4d-408d-9c05-4db9b7ff8fc7" providerId="ADAL" clId="{D2F1376F-3565-44BE-97AA-72BE953B8A80}" dt="2024-08-26T07:09:12.529" v="232" actId="166"/>
          <ac:picMkLst>
            <pc:docMk/>
            <pc:sldMk cId="1779058023" sldId="2147481306"/>
            <ac:picMk id="8" creationId="{A48F5BE9-BAFD-8854-4066-FE225CD4B7EA}"/>
          </ac:picMkLst>
        </pc:picChg>
        <pc:picChg chg="add mod">
          <ac:chgData name="David Vachala" userId="91433487-0c4d-408d-9c05-4db9b7ff8fc7" providerId="ADAL" clId="{D2F1376F-3565-44BE-97AA-72BE953B8A80}" dt="2024-08-26T07:09:05.111" v="230" actId="14100"/>
          <ac:picMkLst>
            <pc:docMk/>
            <pc:sldMk cId="1779058023" sldId="2147481306"/>
            <ac:picMk id="10" creationId="{BAAEAA93-4A1B-2B31-1DD4-B777DE66B419}"/>
          </ac:picMkLst>
        </pc:picChg>
      </pc:sldChg>
      <pc:sldChg chg="addSp modSp new mod">
        <pc:chgData name="David Vachala" userId="91433487-0c4d-408d-9c05-4db9b7ff8fc7" providerId="ADAL" clId="{D2F1376F-3565-44BE-97AA-72BE953B8A80}" dt="2024-08-28T11:27:43.167" v="501" actId="20577"/>
        <pc:sldMkLst>
          <pc:docMk/>
          <pc:sldMk cId="3631055586" sldId="2147481307"/>
        </pc:sldMkLst>
        <pc:spChg chg="mod">
          <ac:chgData name="David Vachala" userId="91433487-0c4d-408d-9c05-4db9b7ff8fc7" providerId="ADAL" clId="{D2F1376F-3565-44BE-97AA-72BE953B8A80}" dt="2024-08-26T07:26:51.006" v="334" actId="20577"/>
          <ac:spMkLst>
            <pc:docMk/>
            <pc:sldMk cId="3631055586" sldId="2147481307"/>
            <ac:spMk id="2" creationId="{5C14A942-C6BA-5008-34E8-BADA3677CB9E}"/>
          </ac:spMkLst>
        </pc:spChg>
        <pc:spChg chg="mod">
          <ac:chgData name="David Vachala" userId="91433487-0c4d-408d-9c05-4db9b7ff8fc7" providerId="ADAL" clId="{D2F1376F-3565-44BE-97AA-72BE953B8A80}" dt="2024-08-28T11:27:43.167" v="501" actId="20577"/>
          <ac:spMkLst>
            <pc:docMk/>
            <pc:sldMk cId="3631055586" sldId="2147481307"/>
            <ac:spMk id="3" creationId="{096810CB-DCB9-B8F0-805A-62C2CFAC0DDC}"/>
          </ac:spMkLst>
        </pc:spChg>
        <pc:spChg chg="add mod">
          <ac:chgData name="David Vachala" userId="91433487-0c4d-408d-9c05-4db9b7ff8fc7" providerId="ADAL" clId="{D2F1376F-3565-44BE-97AA-72BE953B8A80}" dt="2024-08-26T07:32:53.168" v="413" actId="20577"/>
          <ac:spMkLst>
            <pc:docMk/>
            <pc:sldMk cId="3631055586" sldId="2147481307"/>
            <ac:spMk id="6" creationId="{CEF6481B-8033-CF26-9502-1450E98F2B6D}"/>
          </ac:spMkLst>
        </pc:spChg>
        <pc:picChg chg="add mod">
          <ac:chgData name="David Vachala" userId="91433487-0c4d-408d-9c05-4db9b7ff8fc7" providerId="ADAL" clId="{D2F1376F-3565-44BE-97AA-72BE953B8A80}" dt="2024-08-26T07:25:34.034" v="270" actId="14100"/>
          <ac:picMkLst>
            <pc:docMk/>
            <pc:sldMk cId="3631055586" sldId="2147481307"/>
            <ac:picMk id="3074" creationId="{9CA9844D-CF1D-609E-A2D0-A934CAFDD4AA}"/>
          </ac:picMkLst>
        </pc:picChg>
      </pc:sldChg>
      <pc:sldChg chg="addSp modSp new mod">
        <pc:chgData name="David Vachala" userId="91433487-0c4d-408d-9c05-4db9b7ff8fc7" providerId="ADAL" clId="{D2F1376F-3565-44BE-97AA-72BE953B8A80}" dt="2024-08-28T11:16:25.619" v="425" actId="20577"/>
        <pc:sldMkLst>
          <pc:docMk/>
          <pc:sldMk cId="3983869175" sldId="2147481308"/>
        </pc:sldMkLst>
        <pc:spChg chg="mod">
          <ac:chgData name="David Vachala" userId="91433487-0c4d-408d-9c05-4db9b7ff8fc7" providerId="ADAL" clId="{D2F1376F-3565-44BE-97AA-72BE953B8A80}" dt="2024-08-28T11:16:01.546" v="424" actId="20577"/>
          <ac:spMkLst>
            <pc:docMk/>
            <pc:sldMk cId="3983869175" sldId="2147481308"/>
            <ac:spMk id="2" creationId="{6FC3546B-930B-D617-6899-014651ADB53A}"/>
          </ac:spMkLst>
        </pc:spChg>
        <pc:spChg chg="mod">
          <ac:chgData name="David Vachala" userId="91433487-0c4d-408d-9c05-4db9b7ff8fc7" providerId="ADAL" clId="{D2F1376F-3565-44BE-97AA-72BE953B8A80}" dt="2024-08-28T11:16:25.619" v="425" actId="20577"/>
          <ac:spMkLst>
            <pc:docMk/>
            <pc:sldMk cId="3983869175" sldId="2147481308"/>
            <ac:spMk id="3" creationId="{06F7F7BB-89D7-E9AF-89E7-1D3FBF1EE6BB}"/>
          </ac:spMkLst>
        </pc:spChg>
        <pc:spChg chg="add">
          <ac:chgData name="David Vachala" userId="91433487-0c4d-408d-9c05-4db9b7ff8fc7" providerId="ADAL" clId="{D2F1376F-3565-44BE-97AA-72BE953B8A80}" dt="2024-08-26T07:29:52.226" v="353"/>
          <ac:spMkLst>
            <pc:docMk/>
            <pc:sldMk cId="3983869175" sldId="2147481308"/>
            <ac:spMk id="5" creationId="{A1A2BBD4-D5A8-7BEC-07DF-834E39677453}"/>
          </ac:spMkLst>
        </pc:spChg>
        <pc:spChg chg="add mod">
          <ac:chgData name="David Vachala" userId="91433487-0c4d-408d-9c05-4db9b7ff8fc7" providerId="ADAL" clId="{D2F1376F-3565-44BE-97AA-72BE953B8A80}" dt="2024-08-26T07:30:30.395" v="360" actId="20577"/>
          <ac:spMkLst>
            <pc:docMk/>
            <pc:sldMk cId="3983869175" sldId="2147481308"/>
            <ac:spMk id="9" creationId="{F119384F-91C7-5FB3-03C3-94137E98CD25}"/>
          </ac:spMkLst>
        </pc:spChg>
        <pc:picChg chg="add mod">
          <ac:chgData name="David Vachala" userId="91433487-0c4d-408d-9c05-4db9b7ff8fc7" providerId="ADAL" clId="{D2F1376F-3565-44BE-97AA-72BE953B8A80}" dt="2024-08-26T07:30:18.298" v="357" actId="14100"/>
          <ac:picMkLst>
            <pc:docMk/>
            <pc:sldMk cId="3983869175" sldId="2147481308"/>
            <ac:picMk id="7" creationId="{E13B1E12-20CB-2FB0-EB75-BD6A29FACBDD}"/>
          </ac:picMkLst>
        </pc:picChg>
      </pc:sldChg>
      <pc:sldChg chg="addSp delSp modSp new mod">
        <pc:chgData name="David Vachala" userId="91433487-0c4d-408d-9c05-4db9b7ff8fc7" providerId="ADAL" clId="{D2F1376F-3565-44BE-97AA-72BE953B8A80}" dt="2024-08-28T10:55:41.285" v="420" actId="1076"/>
        <pc:sldMkLst>
          <pc:docMk/>
          <pc:sldMk cId="1403373361" sldId="2147481318"/>
        </pc:sldMkLst>
        <pc:spChg chg="del">
          <ac:chgData name="David Vachala" userId="91433487-0c4d-408d-9c05-4db9b7ff8fc7" providerId="ADAL" clId="{D2F1376F-3565-44BE-97AA-72BE953B8A80}" dt="2024-08-28T10:55:22.303" v="415" actId="478"/>
          <ac:spMkLst>
            <pc:docMk/>
            <pc:sldMk cId="1403373361" sldId="2147481318"/>
            <ac:spMk id="2" creationId="{4A3AE4E3-3CE8-CD5E-8896-55F41FD829AB}"/>
          </ac:spMkLst>
        </pc:spChg>
        <pc:picChg chg="add mod">
          <ac:chgData name="David Vachala" userId="91433487-0c4d-408d-9c05-4db9b7ff8fc7" providerId="ADAL" clId="{D2F1376F-3565-44BE-97AA-72BE953B8A80}" dt="2024-08-28T10:55:41.285" v="420" actId="1076"/>
          <ac:picMkLst>
            <pc:docMk/>
            <pc:sldMk cId="1403373361" sldId="2147481318"/>
            <ac:picMk id="4" creationId="{732F9309-4143-EFB5-A5D6-F73F4A42B350}"/>
          </ac:picMkLst>
        </pc:picChg>
      </pc:sldChg>
      <pc:sldMasterChg chg="addSldLayout delSldLayout">
        <pc:chgData name="David Vachala" userId="91433487-0c4d-408d-9c05-4db9b7ff8fc7" providerId="ADAL" clId="{D2F1376F-3565-44BE-97AA-72BE953B8A80}" dt="2024-08-25T18:23:40.681" v="20" actId="47"/>
        <pc:sldMasterMkLst>
          <pc:docMk/>
          <pc:sldMasterMk cId="2885650283" sldId="2147483648"/>
        </pc:sldMasterMkLst>
        <pc:sldLayoutChg chg="add del">
          <pc:chgData name="David Vachala" userId="91433487-0c4d-408d-9c05-4db9b7ff8fc7" providerId="ADAL" clId="{D2F1376F-3565-44BE-97AA-72BE953B8A80}" dt="2024-08-25T18:23:40.681" v="20" actId="47"/>
          <pc:sldLayoutMkLst>
            <pc:docMk/>
            <pc:sldMasterMk cId="2885650283" sldId="2147483648"/>
            <pc:sldLayoutMk cId="2150209998" sldId="2147483664"/>
          </pc:sldLayoutMkLst>
        </pc:sldLayoutChg>
      </pc:sldMasterChg>
    </pc:docChg>
  </pc:docChgLst>
  <pc:docChgLst>
    <pc:chgData name="David Vachala" userId="91433487-0c4d-408d-9c05-4db9b7ff8fc7" providerId="ADAL" clId="{446D7FFC-F822-4198-9B89-3BE753F047AA}"/>
    <pc:docChg chg="undo custSel addSld delSld modSld sldOrd modSection">
      <pc:chgData name="David Vachala" userId="91433487-0c4d-408d-9c05-4db9b7ff8fc7" providerId="ADAL" clId="{446D7FFC-F822-4198-9B89-3BE753F047AA}" dt="2024-04-24T10:44:59.029" v="548" actId="20577"/>
      <pc:docMkLst>
        <pc:docMk/>
      </pc:docMkLst>
      <pc:sldChg chg="modSp del mod">
        <pc:chgData name="David Vachala" userId="91433487-0c4d-408d-9c05-4db9b7ff8fc7" providerId="ADAL" clId="{446D7FFC-F822-4198-9B89-3BE753F047AA}" dt="2024-04-23T17:43:53.904" v="10" actId="47"/>
        <pc:sldMkLst>
          <pc:docMk/>
          <pc:sldMk cId="3674066786" sldId="256"/>
        </pc:sldMkLst>
        <pc:spChg chg="mod">
          <ac:chgData name="David Vachala" userId="91433487-0c4d-408d-9c05-4db9b7ff8fc7" providerId="ADAL" clId="{446D7FFC-F822-4198-9B89-3BE753F047AA}" dt="2024-04-23T17:43:48.189" v="9" actId="27636"/>
          <ac:spMkLst>
            <pc:docMk/>
            <pc:sldMk cId="3674066786" sldId="256"/>
            <ac:spMk id="8" creationId="{88B82E67-C906-4FA9-BD44-A226DC6C19B0}"/>
          </ac:spMkLst>
        </pc:spChg>
      </pc:sldChg>
      <pc:sldChg chg="del">
        <pc:chgData name="David Vachala" userId="91433487-0c4d-408d-9c05-4db9b7ff8fc7" providerId="ADAL" clId="{446D7FFC-F822-4198-9B89-3BE753F047AA}" dt="2024-04-23T17:43:56.247" v="11" actId="47"/>
        <pc:sldMkLst>
          <pc:docMk/>
          <pc:sldMk cId="1733871832" sldId="2147481172"/>
        </pc:sldMkLst>
      </pc:sldChg>
      <pc:sldChg chg="addSp delSp modSp mod">
        <pc:chgData name="David Vachala" userId="91433487-0c4d-408d-9c05-4db9b7ff8fc7" providerId="ADAL" clId="{446D7FFC-F822-4198-9B89-3BE753F047AA}" dt="2024-04-23T18:23:09.588" v="42" actId="1076"/>
        <pc:sldMkLst>
          <pc:docMk/>
          <pc:sldMk cId="2962404955" sldId="2147481185"/>
        </pc:sldMkLst>
        <pc:spChg chg="mod">
          <ac:chgData name="David Vachala" userId="91433487-0c4d-408d-9c05-4db9b7ff8fc7" providerId="ADAL" clId="{446D7FFC-F822-4198-9B89-3BE753F047AA}" dt="2024-04-23T18:19:57.123" v="30" actId="27636"/>
          <ac:spMkLst>
            <pc:docMk/>
            <pc:sldMk cId="2962404955" sldId="2147481185"/>
            <ac:spMk id="2" creationId="{8D07E74B-F0FF-C51A-A8BA-A61C5A3CF0FA}"/>
          </ac:spMkLst>
        </pc:spChg>
        <pc:spChg chg="mod">
          <ac:chgData name="David Vachala" userId="91433487-0c4d-408d-9c05-4db9b7ff8fc7" providerId="ADAL" clId="{446D7FFC-F822-4198-9B89-3BE753F047AA}" dt="2024-04-23T18:22:37.254" v="38" actId="20577"/>
          <ac:spMkLst>
            <pc:docMk/>
            <pc:sldMk cId="2962404955" sldId="2147481185"/>
            <ac:spMk id="3" creationId="{B8BD7BFB-A08B-67B8-D1F1-F726351A8282}"/>
          </ac:spMkLst>
        </pc:spChg>
        <pc:spChg chg="add mod">
          <ac:chgData name="David Vachala" userId="91433487-0c4d-408d-9c05-4db9b7ff8fc7" providerId="ADAL" clId="{446D7FFC-F822-4198-9B89-3BE753F047AA}" dt="2024-04-23T18:23:09.588" v="42" actId="1076"/>
          <ac:spMkLst>
            <pc:docMk/>
            <pc:sldMk cId="2962404955" sldId="2147481185"/>
            <ac:spMk id="6" creationId="{29A8C86D-C49A-8450-CCEB-F85FF00AC54D}"/>
          </ac:spMkLst>
        </pc:spChg>
        <pc:picChg chg="add mod">
          <ac:chgData name="David Vachala" userId="91433487-0c4d-408d-9c05-4db9b7ff8fc7" providerId="ADAL" clId="{446D7FFC-F822-4198-9B89-3BE753F047AA}" dt="2024-04-23T18:22:45.252" v="40" actId="1076"/>
          <ac:picMkLst>
            <pc:docMk/>
            <pc:sldMk cId="2962404955" sldId="2147481185"/>
            <ac:picMk id="1026" creationId="{9C06997C-1EEC-F91D-1585-BE87C28869EA}"/>
          </ac:picMkLst>
        </pc:picChg>
        <pc:picChg chg="add del mod">
          <ac:chgData name="David Vachala" userId="91433487-0c4d-408d-9c05-4db9b7ff8fc7" providerId="ADAL" clId="{446D7FFC-F822-4198-9B89-3BE753F047AA}" dt="2024-04-23T18:21:40.386" v="31" actId="478"/>
          <ac:picMkLst>
            <pc:docMk/>
            <pc:sldMk cId="2962404955" sldId="2147481185"/>
            <ac:picMk id="1028" creationId="{96447273-7549-A7DB-0AE7-41757023AFB1}"/>
          </ac:picMkLst>
        </pc:picChg>
      </pc:sldChg>
      <pc:sldChg chg="modSp add mod">
        <pc:chgData name="David Vachala" userId="91433487-0c4d-408d-9c05-4db9b7ff8fc7" providerId="ADAL" clId="{446D7FFC-F822-4198-9B89-3BE753F047AA}" dt="2024-04-23T17:43:47.927" v="8" actId="27636"/>
        <pc:sldMkLst>
          <pc:docMk/>
          <pc:sldMk cId="1614653592" sldId="2147481186"/>
        </pc:sldMkLst>
        <pc:spChg chg="mod">
          <ac:chgData name="David Vachala" userId="91433487-0c4d-408d-9c05-4db9b7ff8fc7" providerId="ADAL" clId="{446D7FFC-F822-4198-9B89-3BE753F047AA}" dt="2024-04-23T17:43:47.927" v="8" actId="27636"/>
          <ac:spMkLst>
            <pc:docMk/>
            <pc:sldMk cId="1614653592" sldId="2147481186"/>
            <ac:spMk id="8" creationId="{88B82E67-C906-4FA9-BD44-A226DC6C19B0}"/>
          </ac:spMkLst>
        </pc:spChg>
      </pc:sldChg>
      <pc:sldChg chg="modSp add del mod">
        <pc:chgData name="David Vachala" userId="91433487-0c4d-408d-9c05-4db9b7ff8fc7" providerId="ADAL" clId="{446D7FFC-F822-4198-9B89-3BE753F047AA}" dt="2024-04-23T17:43:47.722" v="6"/>
        <pc:sldMkLst>
          <pc:docMk/>
          <pc:sldMk cId="3872566479" sldId="2147481186"/>
        </pc:sldMkLst>
        <pc:spChg chg="mod">
          <ac:chgData name="David Vachala" userId="91433487-0c4d-408d-9c05-4db9b7ff8fc7" providerId="ADAL" clId="{446D7FFC-F822-4198-9B89-3BE753F047AA}" dt="2024-04-23T17:43:47.722" v="6"/>
          <ac:spMkLst>
            <pc:docMk/>
            <pc:sldMk cId="3872566479" sldId="2147481186"/>
            <ac:spMk id="8" creationId="{88B82E67-C906-4FA9-BD44-A226DC6C19B0}"/>
          </ac:spMkLst>
        </pc:spChg>
      </pc:sldChg>
      <pc:sldChg chg="add del">
        <pc:chgData name="David Vachala" userId="91433487-0c4d-408d-9c05-4db9b7ff8fc7" providerId="ADAL" clId="{446D7FFC-F822-4198-9B89-3BE753F047AA}" dt="2024-04-23T17:43:47.722" v="6"/>
        <pc:sldMkLst>
          <pc:docMk/>
          <pc:sldMk cId="1719247953" sldId="2147481187"/>
        </pc:sldMkLst>
      </pc:sldChg>
      <pc:sldChg chg="add">
        <pc:chgData name="David Vachala" userId="91433487-0c4d-408d-9c05-4db9b7ff8fc7" providerId="ADAL" clId="{446D7FFC-F822-4198-9B89-3BE753F047AA}" dt="2024-04-23T17:43:47.837" v="7"/>
        <pc:sldMkLst>
          <pc:docMk/>
          <pc:sldMk cId="3019131811" sldId="2147481187"/>
        </pc:sldMkLst>
      </pc:sldChg>
      <pc:sldChg chg="add del">
        <pc:chgData name="David Vachala" userId="91433487-0c4d-408d-9c05-4db9b7ff8fc7" providerId="ADAL" clId="{446D7FFC-F822-4198-9B89-3BE753F047AA}" dt="2024-04-23T17:43:47.837" v="7"/>
        <pc:sldMkLst>
          <pc:docMk/>
          <pc:sldMk cId="2460629671" sldId="2147481188"/>
        </pc:sldMkLst>
      </pc:sldChg>
      <pc:sldChg chg="add del">
        <pc:chgData name="David Vachala" userId="91433487-0c4d-408d-9c05-4db9b7ff8fc7" providerId="ADAL" clId="{446D7FFC-F822-4198-9B89-3BE753F047AA}" dt="2024-04-23T17:43:47.837" v="7"/>
        <pc:sldMkLst>
          <pc:docMk/>
          <pc:sldMk cId="1716874063" sldId="2147481189"/>
        </pc:sldMkLst>
      </pc:sldChg>
      <pc:sldChg chg="add del">
        <pc:chgData name="David Vachala" userId="91433487-0c4d-408d-9c05-4db9b7ff8fc7" providerId="ADAL" clId="{446D7FFC-F822-4198-9B89-3BE753F047AA}" dt="2024-04-23T17:43:47.837" v="7"/>
        <pc:sldMkLst>
          <pc:docMk/>
          <pc:sldMk cId="3644991309" sldId="2147481190"/>
        </pc:sldMkLst>
      </pc:sldChg>
      <pc:sldChg chg="add del">
        <pc:chgData name="David Vachala" userId="91433487-0c4d-408d-9c05-4db9b7ff8fc7" providerId="ADAL" clId="{446D7FFC-F822-4198-9B89-3BE753F047AA}" dt="2024-04-23T17:43:47.837" v="7"/>
        <pc:sldMkLst>
          <pc:docMk/>
          <pc:sldMk cId="1599819194" sldId="2147481191"/>
        </pc:sldMkLst>
      </pc:sldChg>
      <pc:sldChg chg="add del">
        <pc:chgData name="David Vachala" userId="91433487-0c4d-408d-9c05-4db9b7ff8fc7" providerId="ADAL" clId="{446D7FFC-F822-4198-9B89-3BE753F047AA}" dt="2024-04-23T17:43:47.837" v="7"/>
        <pc:sldMkLst>
          <pc:docMk/>
          <pc:sldMk cId="765093773" sldId="2147481192"/>
        </pc:sldMkLst>
      </pc:sldChg>
      <pc:sldChg chg="add del">
        <pc:chgData name="David Vachala" userId="91433487-0c4d-408d-9c05-4db9b7ff8fc7" providerId="ADAL" clId="{446D7FFC-F822-4198-9B89-3BE753F047AA}" dt="2024-04-23T17:43:47.837" v="7"/>
        <pc:sldMkLst>
          <pc:docMk/>
          <pc:sldMk cId="902682635" sldId="2147481193"/>
        </pc:sldMkLst>
      </pc:sldChg>
      <pc:sldChg chg="add del">
        <pc:chgData name="David Vachala" userId="91433487-0c4d-408d-9c05-4db9b7ff8fc7" providerId="ADAL" clId="{446D7FFC-F822-4198-9B89-3BE753F047AA}" dt="2024-04-23T17:43:47.837" v="7"/>
        <pc:sldMkLst>
          <pc:docMk/>
          <pc:sldMk cId="524552491" sldId="2147481194"/>
        </pc:sldMkLst>
      </pc:sldChg>
      <pc:sldChg chg="add del">
        <pc:chgData name="David Vachala" userId="91433487-0c4d-408d-9c05-4db9b7ff8fc7" providerId="ADAL" clId="{446D7FFC-F822-4198-9B89-3BE753F047AA}" dt="2024-04-23T17:43:47.837" v="7"/>
        <pc:sldMkLst>
          <pc:docMk/>
          <pc:sldMk cId="30713276" sldId="2147481195"/>
        </pc:sldMkLst>
      </pc:sldChg>
      <pc:sldChg chg="add del">
        <pc:chgData name="David Vachala" userId="91433487-0c4d-408d-9c05-4db9b7ff8fc7" providerId="ADAL" clId="{446D7FFC-F822-4198-9B89-3BE753F047AA}" dt="2024-04-23T17:43:47.837" v="7"/>
        <pc:sldMkLst>
          <pc:docMk/>
          <pc:sldMk cId="2793067698" sldId="2147481196"/>
        </pc:sldMkLst>
      </pc:sldChg>
      <pc:sldChg chg="add del">
        <pc:chgData name="David Vachala" userId="91433487-0c4d-408d-9c05-4db9b7ff8fc7" providerId="ADAL" clId="{446D7FFC-F822-4198-9B89-3BE753F047AA}" dt="2024-04-23T17:43:47.837" v="7"/>
        <pc:sldMkLst>
          <pc:docMk/>
          <pc:sldMk cId="3846904288" sldId="2147481197"/>
        </pc:sldMkLst>
      </pc:sldChg>
      <pc:sldChg chg="add del">
        <pc:chgData name="David Vachala" userId="91433487-0c4d-408d-9c05-4db9b7ff8fc7" providerId="ADAL" clId="{446D7FFC-F822-4198-9B89-3BE753F047AA}" dt="2024-04-23T17:43:47.837" v="7"/>
        <pc:sldMkLst>
          <pc:docMk/>
          <pc:sldMk cId="3783559640" sldId="2147481198"/>
        </pc:sldMkLst>
      </pc:sldChg>
      <pc:sldChg chg="add del">
        <pc:chgData name="David Vachala" userId="91433487-0c4d-408d-9c05-4db9b7ff8fc7" providerId="ADAL" clId="{446D7FFC-F822-4198-9B89-3BE753F047AA}" dt="2024-04-23T17:43:47.837" v="7"/>
        <pc:sldMkLst>
          <pc:docMk/>
          <pc:sldMk cId="1698196507" sldId="2147481199"/>
        </pc:sldMkLst>
      </pc:sldChg>
      <pc:sldChg chg="add del">
        <pc:chgData name="David Vachala" userId="91433487-0c4d-408d-9c05-4db9b7ff8fc7" providerId="ADAL" clId="{446D7FFC-F822-4198-9B89-3BE753F047AA}" dt="2024-04-23T17:43:47.837" v="7"/>
        <pc:sldMkLst>
          <pc:docMk/>
          <pc:sldMk cId="1331962089" sldId="2147481200"/>
        </pc:sldMkLst>
      </pc:sldChg>
      <pc:sldChg chg="add del">
        <pc:chgData name="David Vachala" userId="91433487-0c4d-408d-9c05-4db9b7ff8fc7" providerId="ADAL" clId="{446D7FFC-F822-4198-9B89-3BE753F047AA}" dt="2024-04-23T17:43:47.837" v="7"/>
        <pc:sldMkLst>
          <pc:docMk/>
          <pc:sldMk cId="2662729588" sldId="2147481201"/>
        </pc:sldMkLst>
      </pc:sldChg>
      <pc:sldChg chg="add del">
        <pc:chgData name="David Vachala" userId="91433487-0c4d-408d-9c05-4db9b7ff8fc7" providerId="ADAL" clId="{446D7FFC-F822-4198-9B89-3BE753F047AA}" dt="2024-04-23T17:43:47.837" v="7"/>
        <pc:sldMkLst>
          <pc:docMk/>
          <pc:sldMk cId="1882776218" sldId="2147481202"/>
        </pc:sldMkLst>
      </pc:sldChg>
      <pc:sldChg chg="add del">
        <pc:chgData name="David Vachala" userId="91433487-0c4d-408d-9c05-4db9b7ff8fc7" providerId="ADAL" clId="{446D7FFC-F822-4198-9B89-3BE753F047AA}" dt="2024-04-23T17:43:47.837" v="7"/>
        <pc:sldMkLst>
          <pc:docMk/>
          <pc:sldMk cId="2188586832" sldId="2147481203"/>
        </pc:sldMkLst>
      </pc:sldChg>
      <pc:sldChg chg="add del">
        <pc:chgData name="David Vachala" userId="91433487-0c4d-408d-9c05-4db9b7ff8fc7" providerId="ADAL" clId="{446D7FFC-F822-4198-9B89-3BE753F047AA}" dt="2024-04-23T17:43:47.837" v="7"/>
        <pc:sldMkLst>
          <pc:docMk/>
          <pc:sldMk cId="1680041391" sldId="2147481204"/>
        </pc:sldMkLst>
      </pc:sldChg>
      <pc:sldChg chg="add del">
        <pc:chgData name="David Vachala" userId="91433487-0c4d-408d-9c05-4db9b7ff8fc7" providerId="ADAL" clId="{446D7FFC-F822-4198-9B89-3BE753F047AA}" dt="2024-04-23T17:43:47.837" v="7"/>
        <pc:sldMkLst>
          <pc:docMk/>
          <pc:sldMk cId="2309318632" sldId="2147481205"/>
        </pc:sldMkLst>
      </pc:sldChg>
      <pc:sldChg chg="add del">
        <pc:chgData name="David Vachala" userId="91433487-0c4d-408d-9c05-4db9b7ff8fc7" providerId="ADAL" clId="{446D7FFC-F822-4198-9B89-3BE753F047AA}" dt="2024-04-23T17:43:47.837" v="7"/>
        <pc:sldMkLst>
          <pc:docMk/>
          <pc:sldMk cId="4247859210" sldId="2147481206"/>
        </pc:sldMkLst>
      </pc:sldChg>
      <pc:sldChg chg="add">
        <pc:chgData name="David Vachala" userId="91433487-0c4d-408d-9c05-4db9b7ff8fc7" providerId="ADAL" clId="{446D7FFC-F822-4198-9B89-3BE753F047AA}" dt="2024-04-23T17:43:47.837" v="7"/>
        <pc:sldMkLst>
          <pc:docMk/>
          <pc:sldMk cId="1948952389" sldId="2147481207"/>
        </pc:sldMkLst>
      </pc:sldChg>
      <pc:sldChg chg="add del">
        <pc:chgData name="David Vachala" userId="91433487-0c4d-408d-9c05-4db9b7ff8fc7" providerId="ADAL" clId="{446D7FFC-F822-4198-9B89-3BE753F047AA}" dt="2024-04-23T17:43:47.722" v="6"/>
        <pc:sldMkLst>
          <pc:docMk/>
          <pc:sldMk cId="2278002673" sldId="2147481207"/>
        </pc:sldMkLst>
      </pc:sldChg>
      <pc:sldChg chg="addSp delSp modSp add mod">
        <pc:chgData name="David Vachala" userId="91433487-0c4d-408d-9c05-4db9b7ff8fc7" providerId="ADAL" clId="{446D7FFC-F822-4198-9B89-3BE753F047AA}" dt="2024-04-24T06:44:01.499" v="393" actId="14100"/>
        <pc:sldMkLst>
          <pc:docMk/>
          <pc:sldMk cId="505229821" sldId="2147481208"/>
        </pc:sldMkLst>
        <pc:spChg chg="mod">
          <ac:chgData name="David Vachala" userId="91433487-0c4d-408d-9c05-4db9b7ff8fc7" providerId="ADAL" clId="{446D7FFC-F822-4198-9B89-3BE753F047AA}" dt="2024-04-23T18:25:21.540" v="68" actId="20577"/>
          <ac:spMkLst>
            <pc:docMk/>
            <pc:sldMk cId="505229821" sldId="2147481208"/>
            <ac:spMk id="2" creationId="{001BD6AA-CE6D-BFE0-12B7-705AD6CE2557}"/>
          </ac:spMkLst>
        </pc:spChg>
        <pc:spChg chg="add del mod">
          <ac:chgData name="David Vachala" userId="91433487-0c4d-408d-9c05-4db9b7ff8fc7" providerId="ADAL" clId="{446D7FFC-F822-4198-9B89-3BE753F047AA}" dt="2024-04-24T06:44:01.499" v="393" actId="14100"/>
          <ac:spMkLst>
            <pc:docMk/>
            <pc:sldMk cId="505229821" sldId="2147481208"/>
            <ac:spMk id="3" creationId="{23FC1322-CCBD-796D-EE01-D114F5A46F0D}"/>
          </ac:spMkLst>
        </pc:spChg>
        <pc:picChg chg="add del mod ord">
          <ac:chgData name="David Vachala" userId="91433487-0c4d-408d-9c05-4db9b7ff8fc7" providerId="ADAL" clId="{446D7FFC-F822-4198-9B89-3BE753F047AA}" dt="2024-04-23T18:24:01.299" v="48" actId="22"/>
          <ac:picMkLst>
            <pc:docMk/>
            <pc:sldMk cId="505229821" sldId="2147481208"/>
            <ac:picMk id="6" creationId="{ABFE93E3-A20E-35F8-D738-A9247EFAF802}"/>
          </ac:picMkLst>
        </pc:picChg>
        <pc:picChg chg="add mod">
          <ac:chgData name="David Vachala" userId="91433487-0c4d-408d-9c05-4db9b7ff8fc7" providerId="ADAL" clId="{446D7FFC-F822-4198-9B89-3BE753F047AA}" dt="2024-04-23T18:24:09.675" v="53" actId="1076"/>
          <ac:picMkLst>
            <pc:docMk/>
            <pc:sldMk cId="505229821" sldId="2147481208"/>
            <ac:picMk id="8" creationId="{EA43EEC9-D613-D18D-2D3F-A14BC3CD94C9}"/>
          </ac:picMkLst>
        </pc:picChg>
      </pc:sldChg>
      <pc:sldChg chg="addSp modSp add mod ord">
        <pc:chgData name="David Vachala" userId="91433487-0c4d-408d-9c05-4db9b7ff8fc7" providerId="ADAL" clId="{446D7FFC-F822-4198-9B89-3BE753F047AA}" dt="2024-04-24T07:05:53.170" v="533" actId="14100"/>
        <pc:sldMkLst>
          <pc:docMk/>
          <pc:sldMk cId="3161466547" sldId="2147481209"/>
        </pc:sldMkLst>
        <pc:spChg chg="mod">
          <ac:chgData name="David Vachala" userId="91433487-0c4d-408d-9c05-4db9b7ff8fc7" providerId="ADAL" clId="{446D7FFC-F822-4198-9B89-3BE753F047AA}" dt="2024-04-23T18:27:32.686" v="78" actId="27636"/>
          <ac:spMkLst>
            <pc:docMk/>
            <pc:sldMk cId="3161466547" sldId="2147481209"/>
            <ac:spMk id="2" creationId="{5812A4EC-CFF9-DBFC-4409-9F3E04137140}"/>
          </ac:spMkLst>
        </pc:spChg>
        <pc:spChg chg="mod">
          <ac:chgData name="David Vachala" userId="91433487-0c4d-408d-9c05-4db9b7ff8fc7" providerId="ADAL" clId="{446D7FFC-F822-4198-9B89-3BE753F047AA}" dt="2024-04-23T18:29:48.529" v="186" actId="20577"/>
          <ac:spMkLst>
            <pc:docMk/>
            <pc:sldMk cId="3161466547" sldId="2147481209"/>
            <ac:spMk id="3" creationId="{081EA1E2-8143-CE07-76FB-46D595EE03CC}"/>
          </ac:spMkLst>
        </pc:spChg>
        <pc:spChg chg="add mod">
          <ac:chgData name="David Vachala" userId="91433487-0c4d-408d-9c05-4db9b7ff8fc7" providerId="ADAL" clId="{446D7FFC-F822-4198-9B89-3BE753F047AA}" dt="2024-04-24T07:05:53.170" v="533" actId="14100"/>
          <ac:spMkLst>
            <pc:docMk/>
            <pc:sldMk cId="3161466547" sldId="2147481209"/>
            <ac:spMk id="6" creationId="{C2F4D1D8-A649-D32A-1E43-9B724DCE612C}"/>
          </ac:spMkLst>
        </pc:spChg>
        <pc:picChg chg="add mod">
          <ac:chgData name="David Vachala" userId="91433487-0c4d-408d-9c05-4db9b7ff8fc7" providerId="ADAL" clId="{446D7FFC-F822-4198-9B89-3BE753F047AA}" dt="2024-04-23T18:27:51.663" v="81" actId="1076"/>
          <ac:picMkLst>
            <pc:docMk/>
            <pc:sldMk cId="3161466547" sldId="2147481209"/>
            <ac:picMk id="2050" creationId="{A7F84770-669C-CB09-BE28-42303D17A4DE}"/>
          </ac:picMkLst>
        </pc:picChg>
        <pc:picChg chg="add mod">
          <ac:chgData name="David Vachala" userId="91433487-0c4d-408d-9c05-4db9b7ff8fc7" providerId="ADAL" clId="{446D7FFC-F822-4198-9B89-3BE753F047AA}" dt="2024-04-24T07:05:50.468" v="532" actId="1076"/>
          <ac:picMkLst>
            <pc:docMk/>
            <pc:sldMk cId="3161466547" sldId="2147481209"/>
            <ac:picMk id="2052" creationId="{FD49AED0-608B-80AF-3FCB-9C72F38580F4}"/>
          </ac:picMkLst>
        </pc:picChg>
      </pc:sldChg>
      <pc:sldChg chg="addSp modSp add mod">
        <pc:chgData name="David Vachala" userId="91433487-0c4d-408d-9c05-4db9b7ff8fc7" providerId="ADAL" clId="{446D7FFC-F822-4198-9B89-3BE753F047AA}" dt="2024-04-23T18:30:55.583" v="232" actId="14100"/>
        <pc:sldMkLst>
          <pc:docMk/>
          <pc:sldMk cId="419139086" sldId="2147481210"/>
        </pc:sldMkLst>
        <pc:spChg chg="mod">
          <ac:chgData name="David Vachala" userId="91433487-0c4d-408d-9c05-4db9b7ff8fc7" providerId="ADAL" clId="{446D7FFC-F822-4198-9B89-3BE753F047AA}" dt="2024-04-23T18:30:16.642" v="222" actId="20577"/>
          <ac:spMkLst>
            <pc:docMk/>
            <pc:sldMk cId="419139086" sldId="2147481210"/>
            <ac:spMk id="2" creationId="{B1BEA49D-E91B-61C4-7F63-3090D43E4055}"/>
          </ac:spMkLst>
        </pc:spChg>
        <pc:spChg chg="mod">
          <ac:chgData name="David Vachala" userId="91433487-0c4d-408d-9c05-4db9b7ff8fc7" providerId="ADAL" clId="{446D7FFC-F822-4198-9B89-3BE753F047AA}" dt="2024-04-23T18:30:55.583" v="232" actId="14100"/>
          <ac:spMkLst>
            <pc:docMk/>
            <pc:sldMk cId="419139086" sldId="2147481210"/>
            <ac:spMk id="3" creationId="{F7F593C1-5E8D-A3F4-E370-B11521224444}"/>
          </ac:spMkLst>
        </pc:spChg>
        <pc:picChg chg="add mod">
          <ac:chgData name="David Vachala" userId="91433487-0c4d-408d-9c05-4db9b7ff8fc7" providerId="ADAL" clId="{446D7FFC-F822-4198-9B89-3BE753F047AA}" dt="2024-04-23T18:30:03.965" v="191" actId="1076"/>
          <ac:picMkLst>
            <pc:docMk/>
            <pc:sldMk cId="419139086" sldId="2147481210"/>
            <ac:picMk id="3074" creationId="{1A13F354-EDC4-1572-05C5-58F10FCB45AE}"/>
          </ac:picMkLst>
        </pc:picChg>
      </pc:sldChg>
      <pc:sldChg chg="addSp modSp add mod">
        <pc:chgData name="David Vachala" userId="91433487-0c4d-408d-9c05-4db9b7ff8fc7" providerId="ADAL" clId="{446D7FFC-F822-4198-9B89-3BE753F047AA}" dt="2024-04-23T18:32:24.602" v="291" actId="20577"/>
        <pc:sldMkLst>
          <pc:docMk/>
          <pc:sldMk cId="1685391776" sldId="2147481211"/>
        </pc:sldMkLst>
        <pc:spChg chg="mod">
          <ac:chgData name="David Vachala" userId="91433487-0c4d-408d-9c05-4db9b7ff8fc7" providerId="ADAL" clId="{446D7FFC-F822-4198-9B89-3BE753F047AA}" dt="2024-04-23T18:32:24.602" v="291" actId="20577"/>
          <ac:spMkLst>
            <pc:docMk/>
            <pc:sldMk cId="1685391776" sldId="2147481211"/>
            <ac:spMk id="2" creationId="{B3710E60-6032-CDC5-BD04-442A2A9FF8DF}"/>
          </ac:spMkLst>
        </pc:spChg>
        <pc:spChg chg="mod">
          <ac:chgData name="David Vachala" userId="91433487-0c4d-408d-9c05-4db9b7ff8fc7" providerId="ADAL" clId="{446D7FFC-F822-4198-9B89-3BE753F047AA}" dt="2024-04-23T18:32:01.459" v="242" actId="27636"/>
          <ac:spMkLst>
            <pc:docMk/>
            <pc:sldMk cId="1685391776" sldId="2147481211"/>
            <ac:spMk id="3" creationId="{50E98FF5-4CC2-8F56-E92C-014DE2EFD345}"/>
          </ac:spMkLst>
        </pc:spChg>
        <pc:spChg chg="add mod">
          <ac:chgData name="David Vachala" userId="91433487-0c4d-408d-9c05-4db9b7ff8fc7" providerId="ADAL" clId="{446D7FFC-F822-4198-9B89-3BE753F047AA}" dt="2024-04-23T18:31:35.363" v="240" actId="1076"/>
          <ac:spMkLst>
            <pc:docMk/>
            <pc:sldMk cId="1685391776" sldId="2147481211"/>
            <ac:spMk id="6" creationId="{E9033A90-6F1C-58D9-6257-8911EBB4E7DA}"/>
          </ac:spMkLst>
        </pc:spChg>
        <pc:picChg chg="add mod">
          <ac:chgData name="David Vachala" userId="91433487-0c4d-408d-9c05-4db9b7ff8fc7" providerId="ADAL" clId="{446D7FFC-F822-4198-9B89-3BE753F047AA}" dt="2024-04-23T18:31:14.712" v="237" actId="1076"/>
          <ac:picMkLst>
            <pc:docMk/>
            <pc:sldMk cId="1685391776" sldId="2147481211"/>
            <ac:picMk id="4098" creationId="{43BC304F-6D10-1A06-E4D3-A67D58C7079E}"/>
          </ac:picMkLst>
        </pc:picChg>
      </pc:sldChg>
      <pc:sldChg chg="addSp modSp new del mod">
        <pc:chgData name="David Vachala" userId="91433487-0c4d-408d-9c05-4db9b7ff8fc7" providerId="ADAL" clId="{446D7FFC-F822-4198-9B89-3BE753F047AA}" dt="2024-04-24T06:51:19.287" v="465" actId="47"/>
        <pc:sldMkLst>
          <pc:docMk/>
          <pc:sldMk cId="4292396252" sldId="2147481212"/>
        </pc:sldMkLst>
        <pc:spChg chg="mod">
          <ac:chgData name="David Vachala" userId="91433487-0c4d-408d-9c05-4db9b7ff8fc7" providerId="ADAL" clId="{446D7FFC-F822-4198-9B89-3BE753F047AA}" dt="2024-04-23T18:34:12.915" v="331" actId="20577"/>
          <ac:spMkLst>
            <pc:docMk/>
            <pc:sldMk cId="4292396252" sldId="2147481212"/>
            <ac:spMk id="2" creationId="{39CFEDCD-82FF-2F8E-06B5-865FAC391E07}"/>
          </ac:spMkLst>
        </pc:spChg>
        <pc:spChg chg="mod">
          <ac:chgData name="David Vachala" userId="91433487-0c4d-408d-9c05-4db9b7ff8fc7" providerId="ADAL" clId="{446D7FFC-F822-4198-9B89-3BE753F047AA}" dt="2024-04-23T18:33:44.606" v="299" actId="14100"/>
          <ac:spMkLst>
            <pc:docMk/>
            <pc:sldMk cId="4292396252" sldId="2147481212"/>
            <ac:spMk id="3" creationId="{D7DA368E-926A-8F71-8D6A-9618232AD024}"/>
          </ac:spMkLst>
        </pc:spChg>
        <pc:picChg chg="add mod">
          <ac:chgData name="David Vachala" userId="91433487-0c4d-408d-9c05-4db9b7ff8fc7" providerId="ADAL" clId="{446D7FFC-F822-4198-9B89-3BE753F047AA}" dt="2024-04-23T18:33:41.353" v="298" actId="1076"/>
          <ac:picMkLst>
            <pc:docMk/>
            <pc:sldMk cId="4292396252" sldId="2147481212"/>
            <ac:picMk id="5122" creationId="{D89AD6F2-2418-145F-7104-865096E39071}"/>
          </ac:picMkLst>
        </pc:picChg>
      </pc:sldChg>
      <pc:sldChg chg="addSp modSp new mod">
        <pc:chgData name="David Vachala" userId="91433487-0c4d-408d-9c05-4db9b7ff8fc7" providerId="ADAL" clId="{446D7FFC-F822-4198-9B89-3BE753F047AA}" dt="2024-04-23T18:36:43.555" v="344" actId="1076"/>
        <pc:sldMkLst>
          <pc:docMk/>
          <pc:sldMk cId="421975664" sldId="2147481213"/>
        </pc:sldMkLst>
        <pc:spChg chg="mod">
          <ac:chgData name="David Vachala" userId="91433487-0c4d-408d-9c05-4db9b7ff8fc7" providerId="ADAL" clId="{446D7FFC-F822-4198-9B89-3BE753F047AA}" dt="2024-04-23T18:36:03.223" v="337" actId="27636"/>
          <ac:spMkLst>
            <pc:docMk/>
            <pc:sldMk cId="421975664" sldId="2147481213"/>
            <ac:spMk id="2" creationId="{6ABBB351-CB2A-450E-B8ED-D51FFEC8E0DB}"/>
          </ac:spMkLst>
        </pc:spChg>
        <pc:spChg chg="mod">
          <ac:chgData name="David Vachala" userId="91433487-0c4d-408d-9c05-4db9b7ff8fc7" providerId="ADAL" clId="{446D7FFC-F822-4198-9B89-3BE753F047AA}" dt="2024-04-23T18:36:23.433" v="339"/>
          <ac:spMkLst>
            <pc:docMk/>
            <pc:sldMk cId="421975664" sldId="2147481213"/>
            <ac:spMk id="3" creationId="{81EECBE4-2414-AA4A-EED2-30AF5124B51F}"/>
          </ac:spMkLst>
        </pc:spChg>
        <pc:spChg chg="add mod">
          <ac:chgData name="David Vachala" userId="91433487-0c4d-408d-9c05-4db9b7ff8fc7" providerId="ADAL" clId="{446D7FFC-F822-4198-9B89-3BE753F047AA}" dt="2024-04-23T18:36:43.555" v="344" actId="1076"/>
          <ac:spMkLst>
            <pc:docMk/>
            <pc:sldMk cId="421975664" sldId="2147481213"/>
            <ac:spMk id="6" creationId="{C432F7DF-7935-65FD-214D-FA2BDCA5628A}"/>
          </ac:spMkLst>
        </pc:spChg>
        <pc:picChg chg="add mod">
          <ac:chgData name="David Vachala" userId="91433487-0c4d-408d-9c05-4db9b7ff8fc7" providerId="ADAL" clId="{446D7FFC-F822-4198-9B89-3BE753F047AA}" dt="2024-04-23T18:36:36.106" v="342" actId="14100"/>
          <ac:picMkLst>
            <pc:docMk/>
            <pc:sldMk cId="421975664" sldId="2147481213"/>
            <ac:picMk id="6146" creationId="{26F84D39-8FA3-2FEA-174C-23DFA5850C5E}"/>
          </ac:picMkLst>
        </pc:picChg>
      </pc:sldChg>
      <pc:sldChg chg="addSp modSp new mod">
        <pc:chgData name="David Vachala" userId="91433487-0c4d-408d-9c05-4db9b7ff8fc7" providerId="ADAL" clId="{446D7FFC-F822-4198-9B89-3BE753F047AA}" dt="2024-04-23T18:39:14.925" v="375" actId="20577"/>
        <pc:sldMkLst>
          <pc:docMk/>
          <pc:sldMk cId="3304324951" sldId="2147481214"/>
        </pc:sldMkLst>
        <pc:spChg chg="mod">
          <ac:chgData name="David Vachala" userId="91433487-0c4d-408d-9c05-4db9b7ff8fc7" providerId="ADAL" clId="{446D7FFC-F822-4198-9B89-3BE753F047AA}" dt="2024-04-23T18:39:14.925" v="375" actId="20577"/>
          <ac:spMkLst>
            <pc:docMk/>
            <pc:sldMk cId="3304324951" sldId="2147481214"/>
            <ac:spMk id="2" creationId="{9172CA93-78AE-29EE-3BCA-26D32582FFEB}"/>
          </ac:spMkLst>
        </pc:spChg>
        <pc:spChg chg="mod">
          <ac:chgData name="David Vachala" userId="91433487-0c4d-408d-9c05-4db9b7ff8fc7" providerId="ADAL" clId="{446D7FFC-F822-4198-9B89-3BE753F047AA}" dt="2024-04-23T18:38:59.754" v="356" actId="27636"/>
          <ac:spMkLst>
            <pc:docMk/>
            <pc:sldMk cId="3304324951" sldId="2147481214"/>
            <ac:spMk id="3" creationId="{DC121330-4AE1-2EEF-7F5D-6BE3EA9BF6A6}"/>
          </ac:spMkLst>
        </pc:spChg>
        <pc:spChg chg="add mod">
          <ac:chgData name="David Vachala" userId="91433487-0c4d-408d-9c05-4db9b7ff8fc7" providerId="ADAL" clId="{446D7FFC-F822-4198-9B89-3BE753F047AA}" dt="2024-04-23T18:38:35.364" v="352" actId="1076"/>
          <ac:spMkLst>
            <pc:docMk/>
            <pc:sldMk cId="3304324951" sldId="2147481214"/>
            <ac:spMk id="6" creationId="{8C5DE1A0-72A7-4395-CB0F-5AC9C52A6E01}"/>
          </ac:spMkLst>
        </pc:spChg>
        <pc:picChg chg="add mod">
          <ac:chgData name="David Vachala" userId="91433487-0c4d-408d-9c05-4db9b7ff8fc7" providerId="ADAL" clId="{446D7FFC-F822-4198-9B89-3BE753F047AA}" dt="2024-04-23T18:38:14.962" v="349" actId="1076"/>
          <ac:picMkLst>
            <pc:docMk/>
            <pc:sldMk cId="3304324951" sldId="2147481214"/>
            <ac:picMk id="7170" creationId="{AD757E6C-BAE6-DC10-294D-4B7CEC78CED6}"/>
          </ac:picMkLst>
        </pc:picChg>
      </pc:sldChg>
      <pc:sldChg chg="addSp delSp modSp new mod">
        <pc:chgData name="David Vachala" userId="91433487-0c4d-408d-9c05-4db9b7ff8fc7" providerId="ADAL" clId="{446D7FFC-F822-4198-9B89-3BE753F047AA}" dt="2024-04-24T10:44:59.029" v="548" actId="20577"/>
        <pc:sldMkLst>
          <pc:docMk/>
          <pc:sldMk cId="954331506" sldId="2147481215"/>
        </pc:sldMkLst>
        <pc:spChg chg="mod">
          <ac:chgData name="David Vachala" userId="91433487-0c4d-408d-9c05-4db9b7ff8fc7" providerId="ADAL" clId="{446D7FFC-F822-4198-9B89-3BE753F047AA}" dt="2024-04-24T10:44:59.029" v="548" actId="20577"/>
          <ac:spMkLst>
            <pc:docMk/>
            <pc:sldMk cId="954331506" sldId="2147481215"/>
            <ac:spMk id="2" creationId="{DD8902B1-99D5-93DE-3164-345064E98CB3}"/>
          </ac:spMkLst>
        </pc:spChg>
        <pc:spChg chg="mod">
          <ac:chgData name="David Vachala" userId="91433487-0c4d-408d-9c05-4db9b7ff8fc7" providerId="ADAL" clId="{446D7FFC-F822-4198-9B89-3BE753F047AA}" dt="2024-04-23T18:41:44.143" v="392" actId="20577"/>
          <ac:spMkLst>
            <pc:docMk/>
            <pc:sldMk cId="954331506" sldId="2147481215"/>
            <ac:spMk id="3" creationId="{753A2843-0312-8D6B-C6B2-0A81DD2433A1}"/>
          </ac:spMkLst>
        </pc:spChg>
        <pc:spChg chg="add del">
          <ac:chgData name="David Vachala" userId="91433487-0c4d-408d-9c05-4db9b7ff8fc7" providerId="ADAL" clId="{446D7FFC-F822-4198-9B89-3BE753F047AA}" dt="2024-04-23T18:39:58.891" v="379" actId="22"/>
          <ac:spMkLst>
            <pc:docMk/>
            <pc:sldMk cId="954331506" sldId="2147481215"/>
            <ac:spMk id="6" creationId="{E946E898-5B09-1DE3-E144-8430A85FA1A5}"/>
          </ac:spMkLst>
        </pc:spChg>
        <pc:picChg chg="add mod">
          <ac:chgData name="David Vachala" userId="91433487-0c4d-408d-9c05-4db9b7ff8fc7" providerId="ADAL" clId="{446D7FFC-F822-4198-9B89-3BE753F047AA}" dt="2024-04-24T10:44:54.097" v="534" actId="1076"/>
          <ac:picMkLst>
            <pc:docMk/>
            <pc:sldMk cId="954331506" sldId="2147481215"/>
            <ac:picMk id="8194" creationId="{542ED938-8418-3EA8-D704-19B721683689}"/>
          </ac:picMkLst>
        </pc:picChg>
      </pc:sldChg>
      <pc:sldChg chg="addSp modSp new mod">
        <pc:chgData name="David Vachala" userId="91433487-0c4d-408d-9c05-4db9b7ff8fc7" providerId="ADAL" clId="{446D7FFC-F822-4198-9B89-3BE753F047AA}" dt="2024-04-24T07:01:07.101" v="529" actId="1076"/>
        <pc:sldMkLst>
          <pc:docMk/>
          <pc:sldMk cId="3474475959" sldId="2147481216"/>
        </pc:sldMkLst>
        <pc:spChg chg="mod">
          <ac:chgData name="David Vachala" userId="91433487-0c4d-408d-9c05-4db9b7ff8fc7" providerId="ADAL" clId="{446D7FFC-F822-4198-9B89-3BE753F047AA}" dt="2024-04-24T06:46:07.360" v="413" actId="20577"/>
          <ac:spMkLst>
            <pc:docMk/>
            <pc:sldMk cId="3474475959" sldId="2147481216"/>
            <ac:spMk id="2" creationId="{3A8E595A-F554-EEFC-FF55-12AC89A154C9}"/>
          </ac:spMkLst>
        </pc:spChg>
        <pc:spChg chg="mod">
          <ac:chgData name="David Vachala" userId="91433487-0c4d-408d-9c05-4db9b7ff8fc7" providerId="ADAL" clId="{446D7FFC-F822-4198-9B89-3BE753F047AA}" dt="2024-04-24T06:46:30.510" v="419"/>
          <ac:spMkLst>
            <pc:docMk/>
            <pc:sldMk cId="3474475959" sldId="2147481216"/>
            <ac:spMk id="3" creationId="{168262F7-3D1A-0A2E-C71C-D25F60FADCDC}"/>
          </ac:spMkLst>
        </pc:spChg>
        <pc:picChg chg="add mod">
          <ac:chgData name="David Vachala" userId="91433487-0c4d-408d-9c05-4db9b7ff8fc7" providerId="ADAL" clId="{446D7FFC-F822-4198-9B89-3BE753F047AA}" dt="2024-04-24T07:01:07.101" v="529" actId="1076"/>
          <ac:picMkLst>
            <pc:docMk/>
            <pc:sldMk cId="3474475959" sldId="2147481216"/>
            <ac:picMk id="6" creationId="{448DE400-4075-A8B7-E1FC-82E17702024F}"/>
          </ac:picMkLst>
        </pc:picChg>
        <pc:picChg chg="add mod">
          <ac:chgData name="David Vachala" userId="91433487-0c4d-408d-9c05-4db9b7ff8fc7" providerId="ADAL" clId="{446D7FFC-F822-4198-9B89-3BE753F047AA}" dt="2024-04-24T06:46:19.640" v="418" actId="1076"/>
          <ac:picMkLst>
            <pc:docMk/>
            <pc:sldMk cId="3474475959" sldId="2147481216"/>
            <ac:picMk id="9218" creationId="{B82C5E6F-F722-46C3-0146-9EF5A7FB8726}"/>
          </ac:picMkLst>
        </pc:picChg>
      </pc:sldChg>
      <pc:sldChg chg="addSp modSp new mod">
        <pc:chgData name="David Vachala" userId="91433487-0c4d-408d-9c05-4db9b7ff8fc7" providerId="ADAL" clId="{446D7FFC-F822-4198-9B89-3BE753F047AA}" dt="2024-04-24T06:49:54.759" v="464" actId="1076"/>
        <pc:sldMkLst>
          <pc:docMk/>
          <pc:sldMk cId="51217903" sldId="2147481217"/>
        </pc:sldMkLst>
        <pc:spChg chg="mod">
          <ac:chgData name="David Vachala" userId="91433487-0c4d-408d-9c05-4db9b7ff8fc7" providerId="ADAL" clId="{446D7FFC-F822-4198-9B89-3BE753F047AA}" dt="2024-04-24T06:49:35.008" v="457" actId="20577"/>
          <ac:spMkLst>
            <pc:docMk/>
            <pc:sldMk cId="51217903" sldId="2147481217"/>
            <ac:spMk id="2" creationId="{B9169D17-8451-A6AC-6CD5-AC7377411D1B}"/>
          </ac:spMkLst>
        </pc:spChg>
        <pc:spChg chg="mod">
          <ac:chgData name="David Vachala" userId="91433487-0c4d-408d-9c05-4db9b7ff8fc7" providerId="ADAL" clId="{446D7FFC-F822-4198-9B89-3BE753F047AA}" dt="2024-04-24T06:49:39.840" v="459"/>
          <ac:spMkLst>
            <pc:docMk/>
            <pc:sldMk cId="51217903" sldId="2147481217"/>
            <ac:spMk id="3" creationId="{AB12FD8E-C876-05C3-C18A-72F61637DE5C}"/>
          </ac:spMkLst>
        </pc:spChg>
        <pc:picChg chg="add mod">
          <ac:chgData name="David Vachala" userId="91433487-0c4d-408d-9c05-4db9b7ff8fc7" providerId="ADAL" clId="{446D7FFC-F822-4198-9B89-3BE753F047AA}" dt="2024-04-24T06:49:54.759" v="464" actId="1076"/>
          <ac:picMkLst>
            <pc:docMk/>
            <pc:sldMk cId="51217903" sldId="2147481217"/>
            <ac:picMk id="10242" creationId="{34834DA0-5CD3-124D-C64C-1E7C86952300}"/>
          </ac:picMkLst>
        </pc:picChg>
      </pc:sldChg>
      <pc:sldChg chg="addSp modSp new mod">
        <pc:chgData name="David Vachala" userId="91433487-0c4d-408d-9c05-4db9b7ff8fc7" providerId="ADAL" clId="{446D7FFC-F822-4198-9B89-3BE753F047AA}" dt="2024-04-24T06:53:38.747" v="497" actId="20577"/>
        <pc:sldMkLst>
          <pc:docMk/>
          <pc:sldMk cId="21182256" sldId="2147481218"/>
        </pc:sldMkLst>
        <pc:spChg chg="mod">
          <ac:chgData name="David Vachala" userId="91433487-0c4d-408d-9c05-4db9b7ff8fc7" providerId="ADAL" clId="{446D7FFC-F822-4198-9B89-3BE753F047AA}" dt="2024-04-24T06:53:00.109" v="485" actId="20577"/>
          <ac:spMkLst>
            <pc:docMk/>
            <pc:sldMk cId="21182256" sldId="2147481218"/>
            <ac:spMk id="2" creationId="{6B582FAD-58F8-1A3B-D3B9-E1CAAC30A43E}"/>
          </ac:spMkLst>
        </pc:spChg>
        <pc:spChg chg="mod">
          <ac:chgData name="David Vachala" userId="91433487-0c4d-408d-9c05-4db9b7ff8fc7" providerId="ADAL" clId="{446D7FFC-F822-4198-9B89-3BE753F047AA}" dt="2024-04-24T06:53:38.747" v="497" actId="20577"/>
          <ac:spMkLst>
            <pc:docMk/>
            <pc:sldMk cId="21182256" sldId="2147481218"/>
            <ac:spMk id="3" creationId="{8ECE23EF-ADE9-8F00-746B-6E69DFB3D4C7}"/>
          </ac:spMkLst>
        </pc:spChg>
        <pc:picChg chg="add mod">
          <ac:chgData name="David Vachala" userId="91433487-0c4d-408d-9c05-4db9b7ff8fc7" providerId="ADAL" clId="{446D7FFC-F822-4198-9B89-3BE753F047AA}" dt="2024-04-24T06:53:16.033" v="490" actId="1076"/>
          <ac:picMkLst>
            <pc:docMk/>
            <pc:sldMk cId="21182256" sldId="2147481218"/>
            <ac:picMk id="11266" creationId="{253BAF00-BC9C-38E0-D03C-8A90D54483A9}"/>
          </ac:picMkLst>
        </pc:picChg>
      </pc:sldChg>
      <pc:sldChg chg="addSp modSp new mod">
        <pc:chgData name="David Vachala" userId="91433487-0c4d-408d-9c05-4db9b7ff8fc7" providerId="ADAL" clId="{446D7FFC-F822-4198-9B89-3BE753F047AA}" dt="2024-04-24T06:56:26.316" v="527" actId="20577"/>
        <pc:sldMkLst>
          <pc:docMk/>
          <pc:sldMk cId="3500661332" sldId="2147481219"/>
        </pc:sldMkLst>
        <pc:spChg chg="mod">
          <ac:chgData name="David Vachala" userId="91433487-0c4d-408d-9c05-4db9b7ff8fc7" providerId="ADAL" clId="{446D7FFC-F822-4198-9B89-3BE753F047AA}" dt="2024-04-24T06:56:26.316" v="527" actId="20577"/>
          <ac:spMkLst>
            <pc:docMk/>
            <pc:sldMk cId="3500661332" sldId="2147481219"/>
            <ac:spMk id="2" creationId="{2D191815-ABF3-10F1-DCF3-DE5FC3D64E64}"/>
          </ac:spMkLst>
        </pc:spChg>
        <pc:spChg chg="mod">
          <ac:chgData name="David Vachala" userId="91433487-0c4d-408d-9c05-4db9b7ff8fc7" providerId="ADAL" clId="{446D7FFC-F822-4198-9B89-3BE753F047AA}" dt="2024-04-24T06:56:14.953" v="512"/>
          <ac:spMkLst>
            <pc:docMk/>
            <pc:sldMk cId="3500661332" sldId="2147481219"/>
            <ac:spMk id="3" creationId="{E5750CFC-B5F4-FC71-BE4B-BD62B9F13A17}"/>
          </ac:spMkLst>
        </pc:spChg>
        <pc:spChg chg="add mod">
          <ac:chgData name="David Vachala" userId="91433487-0c4d-408d-9c05-4db9b7ff8fc7" providerId="ADAL" clId="{446D7FFC-F822-4198-9B89-3BE753F047AA}" dt="2024-04-24T06:56:19.635" v="514" actId="1076"/>
          <ac:spMkLst>
            <pc:docMk/>
            <pc:sldMk cId="3500661332" sldId="2147481219"/>
            <ac:spMk id="6" creationId="{94736026-3DAA-3758-0758-2CFC095111AF}"/>
          </ac:spMkLst>
        </pc:spChg>
        <pc:picChg chg="add mod">
          <ac:chgData name="David Vachala" userId="91433487-0c4d-408d-9c05-4db9b7ff8fc7" providerId="ADAL" clId="{446D7FFC-F822-4198-9B89-3BE753F047AA}" dt="2024-04-24T06:54:57.698" v="503" actId="1076"/>
          <ac:picMkLst>
            <pc:docMk/>
            <pc:sldMk cId="3500661332" sldId="2147481219"/>
            <ac:picMk id="12290" creationId="{EC2B676E-2839-29BD-1609-84814ABAF0B9}"/>
          </ac:picMkLst>
        </pc:picChg>
      </pc:sldChg>
    </pc:docChg>
  </pc:docChgLst>
  <pc:docChgLst>
    <pc:chgData name="David Vachala" userId="91433487-0c4d-408d-9c05-4db9b7ff8fc7" providerId="ADAL" clId="{EF6F2B60-0E8E-4088-9A4E-A5AB42ABD5F7}"/>
    <pc:docChg chg="undo custSel addSld delSld modSld sldOrd modSection">
      <pc:chgData name="David Vachala" userId="91433487-0c4d-408d-9c05-4db9b7ff8fc7" providerId="ADAL" clId="{EF6F2B60-0E8E-4088-9A4E-A5AB42ABD5F7}" dt="2024-10-25T17:53:24.755" v="721" actId="47"/>
      <pc:docMkLst>
        <pc:docMk/>
      </pc:docMkLst>
      <pc:sldChg chg="modSp mod">
        <pc:chgData name="David Vachala" userId="91433487-0c4d-408d-9c05-4db9b7ff8fc7" providerId="ADAL" clId="{EF6F2B60-0E8E-4088-9A4E-A5AB42ABD5F7}" dt="2024-10-17T19:12:25.401" v="80" actId="20577"/>
        <pc:sldMkLst>
          <pc:docMk/>
          <pc:sldMk cId="409723674" sldId="259"/>
        </pc:sldMkLst>
        <pc:spChg chg="mod">
          <ac:chgData name="David Vachala" userId="91433487-0c4d-408d-9c05-4db9b7ff8fc7" providerId="ADAL" clId="{EF6F2B60-0E8E-4088-9A4E-A5AB42ABD5F7}" dt="2024-10-17T19:12:25.401" v="80" actId="20577"/>
          <ac:spMkLst>
            <pc:docMk/>
            <pc:sldMk cId="409723674" sldId="259"/>
            <ac:spMk id="33" creationId="{3CD78EB7-563C-4025-87ED-8064992121A5}"/>
          </ac:spMkLst>
        </pc:spChg>
      </pc:sldChg>
      <pc:sldChg chg="addSp modSp mod">
        <pc:chgData name="David Vachala" userId="91433487-0c4d-408d-9c05-4db9b7ff8fc7" providerId="ADAL" clId="{EF6F2B60-0E8E-4088-9A4E-A5AB42ABD5F7}" dt="2024-10-17T19:21:25.688" v="187" actId="20577"/>
        <pc:sldMkLst>
          <pc:docMk/>
          <pc:sldMk cId="1743216632" sldId="261"/>
        </pc:sldMkLst>
        <pc:spChg chg="add">
          <ac:chgData name="David Vachala" userId="91433487-0c4d-408d-9c05-4db9b7ff8fc7" providerId="ADAL" clId="{EF6F2B60-0E8E-4088-9A4E-A5AB42ABD5F7}" dt="2024-10-17T19:19:00.570" v="148"/>
          <ac:spMkLst>
            <pc:docMk/>
            <pc:sldMk cId="1743216632" sldId="261"/>
            <ac:spMk id="25" creationId="{73EF96B8-76F8-23EA-DF02-FCEEE10F9950}"/>
          </ac:spMkLst>
        </pc:spChg>
        <pc:spChg chg="mod">
          <ac:chgData name="David Vachala" userId="91433487-0c4d-408d-9c05-4db9b7ff8fc7" providerId="ADAL" clId="{EF6F2B60-0E8E-4088-9A4E-A5AB42ABD5F7}" dt="2024-10-17T19:11:24.671" v="19" actId="20577"/>
          <ac:spMkLst>
            <pc:docMk/>
            <pc:sldMk cId="1743216632" sldId="261"/>
            <ac:spMk id="29" creationId="{CB892594-7024-4545-AEF5-72B22C06A1A3}"/>
          </ac:spMkLst>
        </pc:spChg>
        <pc:spChg chg="add">
          <ac:chgData name="David Vachala" userId="91433487-0c4d-408d-9c05-4db9b7ff8fc7" providerId="ADAL" clId="{EF6F2B60-0E8E-4088-9A4E-A5AB42ABD5F7}" dt="2024-10-17T19:19:05.075" v="149"/>
          <ac:spMkLst>
            <pc:docMk/>
            <pc:sldMk cId="1743216632" sldId="261"/>
            <ac:spMk id="35" creationId="{FF3A9F74-71D1-6E37-0892-CE9ABE2E4924}"/>
          </ac:spMkLst>
        </pc:spChg>
        <pc:spChg chg="add">
          <ac:chgData name="David Vachala" userId="91433487-0c4d-408d-9c05-4db9b7ff8fc7" providerId="ADAL" clId="{EF6F2B60-0E8E-4088-9A4E-A5AB42ABD5F7}" dt="2024-10-17T19:19:13.438" v="151"/>
          <ac:spMkLst>
            <pc:docMk/>
            <pc:sldMk cId="1743216632" sldId="261"/>
            <ac:spMk id="36" creationId="{90A816E0-4548-8B27-1498-EA0B8E247D68}"/>
          </ac:spMkLst>
        </pc:spChg>
        <pc:spChg chg="mod">
          <ac:chgData name="David Vachala" userId="91433487-0c4d-408d-9c05-4db9b7ff8fc7" providerId="ADAL" clId="{EF6F2B60-0E8E-4088-9A4E-A5AB42ABD5F7}" dt="2024-10-17T19:14:14.359" v="128"/>
          <ac:spMkLst>
            <pc:docMk/>
            <pc:sldMk cId="1743216632" sldId="261"/>
            <ac:spMk id="38" creationId="{3AD62353-66DA-437B-A82D-75433367BE34}"/>
          </ac:spMkLst>
        </pc:spChg>
        <pc:spChg chg="mod">
          <ac:chgData name="David Vachala" userId="91433487-0c4d-408d-9c05-4db9b7ff8fc7" providerId="ADAL" clId="{EF6F2B60-0E8E-4088-9A4E-A5AB42ABD5F7}" dt="2024-10-17T19:21:20.833" v="186" actId="20577"/>
          <ac:spMkLst>
            <pc:docMk/>
            <pc:sldMk cId="1743216632" sldId="261"/>
            <ac:spMk id="39" creationId="{C17792EC-B649-4521-8BC0-704F4F4F9823}"/>
          </ac:spMkLst>
        </pc:spChg>
        <pc:spChg chg="mod">
          <ac:chgData name="David Vachala" userId="91433487-0c4d-408d-9c05-4db9b7ff8fc7" providerId="ADAL" clId="{EF6F2B60-0E8E-4088-9A4E-A5AB42ABD5F7}" dt="2024-10-17T19:18:08.866" v="146" actId="20577"/>
          <ac:spMkLst>
            <pc:docMk/>
            <pc:sldMk cId="1743216632" sldId="261"/>
            <ac:spMk id="41" creationId="{309B52EE-F75E-4904-AF65-5BA395A3D838}"/>
          </ac:spMkLst>
        </pc:spChg>
        <pc:spChg chg="mod">
          <ac:chgData name="David Vachala" userId="91433487-0c4d-408d-9c05-4db9b7ff8fc7" providerId="ADAL" clId="{EF6F2B60-0E8E-4088-9A4E-A5AB42ABD5F7}" dt="2024-10-17T19:21:25.688" v="187" actId="20577"/>
          <ac:spMkLst>
            <pc:docMk/>
            <pc:sldMk cId="1743216632" sldId="261"/>
            <ac:spMk id="42" creationId="{4BCB5372-1AB6-44A8-AD04-1395BEABC92C}"/>
          </ac:spMkLst>
        </pc:spChg>
        <pc:picChg chg="mod">
          <ac:chgData name="David Vachala" userId="91433487-0c4d-408d-9c05-4db9b7ff8fc7" providerId="ADAL" clId="{EF6F2B60-0E8E-4088-9A4E-A5AB42ABD5F7}" dt="2024-10-17T19:16:32.886" v="130"/>
          <ac:picMkLst>
            <pc:docMk/>
            <pc:sldMk cId="1743216632" sldId="261"/>
            <ac:picMk id="37" creationId="{DDCB2138-9DAD-4B7D-8846-B68288AF3EAC}"/>
          </ac:picMkLst>
        </pc:picChg>
        <pc:picChg chg="mod">
          <ac:chgData name="David Vachala" userId="91433487-0c4d-408d-9c05-4db9b7ff8fc7" providerId="ADAL" clId="{EF6F2B60-0E8E-4088-9A4E-A5AB42ABD5F7}" dt="2024-10-17T19:18:00.148" v="132"/>
          <ac:picMkLst>
            <pc:docMk/>
            <pc:sldMk cId="1743216632" sldId="261"/>
            <ac:picMk id="76" creationId="{C329057C-A703-4234-8C36-15BC675BA225}"/>
          </ac:picMkLst>
        </pc:picChg>
      </pc:sldChg>
      <pc:sldChg chg="del">
        <pc:chgData name="David Vachala" userId="91433487-0c4d-408d-9c05-4db9b7ff8fc7" providerId="ADAL" clId="{EF6F2B60-0E8E-4088-9A4E-A5AB42ABD5F7}" dt="2024-10-17T19:11:33.569" v="25" actId="47"/>
        <pc:sldMkLst>
          <pc:docMk/>
          <pc:sldMk cId="3698344380" sldId="2147468960"/>
        </pc:sldMkLst>
      </pc:sldChg>
      <pc:sldChg chg="del">
        <pc:chgData name="David Vachala" userId="91433487-0c4d-408d-9c05-4db9b7ff8fc7" providerId="ADAL" clId="{EF6F2B60-0E8E-4088-9A4E-A5AB42ABD5F7}" dt="2024-10-17T19:11:33.845" v="26" actId="47"/>
        <pc:sldMkLst>
          <pc:docMk/>
          <pc:sldMk cId="497644256" sldId="2147468961"/>
        </pc:sldMkLst>
      </pc:sldChg>
      <pc:sldChg chg="del">
        <pc:chgData name="David Vachala" userId="91433487-0c4d-408d-9c05-4db9b7ff8fc7" providerId="ADAL" clId="{EF6F2B60-0E8E-4088-9A4E-A5AB42ABD5F7}" dt="2024-10-17T19:11:34.060" v="27" actId="47"/>
        <pc:sldMkLst>
          <pc:docMk/>
          <pc:sldMk cId="935840356" sldId="2147468962"/>
        </pc:sldMkLst>
      </pc:sldChg>
      <pc:sldChg chg="del">
        <pc:chgData name="David Vachala" userId="91433487-0c4d-408d-9c05-4db9b7ff8fc7" providerId="ADAL" clId="{EF6F2B60-0E8E-4088-9A4E-A5AB42ABD5F7}" dt="2024-10-17T19:11:34.267" v="28" actId="47"/>
        <pc:sldMkLst>
          <pc:docMk/>
          <pc:sldMk cId="434766629" sldId="2147468963"/>
        </pc:sldMkLst>
      </pc:sldChg>
      <pc:sldChg chg="del">
        <pc:chgData name="David Vachala" userId="91433487-0c4d-408d-9c05-4db9b7ff8fc7" providerId="ADAL" clId="{EF6F2B60-0E8E-4088-9A4E-A5AB42ABD5F7}" dt="2024-10-17T19:11:32.214" v="20" actId="47"/>
        <pc:sldMkLst>
          <pc:docMk/>
          <pc:sldMk cId="1903793807" sldId="2147468966"/>
        </pc:sldMkLst>
      </pc:sldChg>
      <pc:sldChg chg="del">
        <pc:chgData name="David Vachala" userId="91433487-0c4d-408d-9c05-4db9b7ff8fc7" providerId="ADAL" clId="{EF6F2B60-0E8E-4088-9A4E-A5AB42ABD5F7}" dt="2024-10-17T19:11:32.555" v="21" actId="47"/>
        <pc:sldMkLst>
          <pc:docMk/>
          <pc:sldMk cId="710295476" sldId="2147468967"/>
        </pc:sldMkLst>
      </pc:sldChg>
      <pc:sldChg chg="del">
        <pc:chgData name="David Vachala" userId="91433487-0c4d-408d-9c05-4db9b7ff8fc7" providerId="ADAL" clId="{EF6F2B60-0E8E-4088-9A4E-A5AB42ABD5F7}" dt="2024-10-17T19:11:35.541" v="32" actId="47"/>
        <pc:sldMkLst>
          <pc:docMk/>
          <pc:sldMk cId="4130976494" sldId="2147468968"/>
        </pc:sldMkLst>
      </pc:sldChg>
      <pc:sldChg chg="del">
        <pc:chgData name="David Vachala" userId="91433487-0c4d-408d-9c05-4db9b7ff8fc7" providerId="ADAL" clId="{EF6F2B60-0E8E-4088-9A4E-A5AB42ABD5F7}" dt="2024-10-17T19:11:35.820" v="33" actId="47"/>
        <pc:sldMkLst>
          <pc:docMk/>
          <pc:sldMk cId="545209406" sldId="2147468969"/>
        </pc:sldMkLst>
      </pc:sldChg>
      <pc:sldChg chg="del">
        <pc:chgData name="David Vachala" userId="91433487-0c4d-408d-9c05-4db9b7ff8fc7" providerId="ADAL" clId="{EF6F2B60-0E8E-4088-9A4E-A5AB42ABD5F7}" dt="2024-10-17T19:11:33.077" v="23" actId="47"/>
        <pc:sldMkLst>
          <pc:docMk/>
          <pc:sldMk cId="3758750498" sldId="2147468970"/>
        </pc:sldMkLst>
      </pc:sldChg>
      <pc:sldChg chg="del">
        <pc:chgData name="David Vachala" userId="91433487-0c4d-408d-9c05-4db9b7ff8fc7" providerId="ADAL" clId="{EF6F2B60-0E8E-4088-9A4E-A5AB42ABD5F7}" dt="2024-10-17T19:11:33.327" v="24" actId="47"/>
        <pc:sldMkLst>
          <pc:docMk/>
          <pc:sldMk cId="770049797" sldId="2147468971"/>
        </pc:sldMkLst>
      </pc:sldChg>
      <pc:sldChg chg="del">
        <pc:chgData name="David Vachala" userId="91433487-0c4d-408d-9c05-4db9b7ff8fc7" providerId="ADAL" clId="{EF6F2B60-0E8E-4088-9A4E-A5AB42ABD5F7}" dt="2024-10-17T19:11:32.851" v="22" actId="47"/>
        <pc:sldMkLst>
          <pc:docMk/>
          <pc:sldMk cId="1282644362" sldId="2147468972"/>
        </pc:sldMkLst>
      </pc:sldChg>
      <pc:sldChg chg="del">
        <pc:chgData name="David Vachala" userId="91433487-0c4d-408d-9c05-4db9b7ff8fc7" providerId="ADAL" clId="{EF6F2B60-0E8E-4088-9A4E-A5AB42ABD5F7}" dt="2024-10-17T19:11:36.202" v="34" actId="47"/>
        <pc:sldMkLst>
          <pc:docMk/>
          <pc:sldMk cId="1465958584" sldId="2147468974"/>
        </pc:sldMkLst>
      </pc:sldChg>
      <pc:sldChg chg="del">
        <pc:chgData name="David Vachala" userId="91433487-0c4d-408d-9c05-4db9b7ff8fc7" providerId="ADAL" clId="{EF6F2B60-0E8E-4088-9A4E-A5AB42ABD5F7}" dt="2024-10-17T19:11:36.516" v="35" actId="47"/>
        <pc:sldMkLst>
          <pc:docMk/>
          <pc:sldMk cId="3343844020" sldId="2147468975"/>
        </pc:sldMkLst>
      </pc:sldChg>
      <pc:sldChg chg="del">
        <pc:chgData name="David Vachala" userId="91433487-0c4d-408d-9c05-4db9b7ff8fc7" providerId="ADAL" clId="{EF6F2B60-0E8E-4088-9A4E-A5AB42ABD5F7}" dt="2024-10-17T19:11:37.088" v="36" actId="47"/>
        <pc:sldMkLst>
          <pc:docMk/>
          <pc:sldMk cId="1618938410" sldId="2147468976"/>
        </pc:sldMkLst>
      </pc:sldChg>
      <pc:sldChg chg="del">
        <pc:chgData name="David Vachala" userId="91433487-0c4d-408d-9c05-4db9b7ff8fc7" providerId="ADAL" clId="{EF6F2B60-0E8E-4088-9A4E-A5AB42ABD5F7}" dt="2024-10-17T19:11:37.563" v="37" actId="47"/>
        <pc:sldMkLst>
          <pc:docMk/>
          <pc:sldMk cId="2385382139" sldId="2147468977"/>
        </pc:sldMkLst>
      </pc:sldChg>
      <pc:sldChg chg="del">
        <pc:chgData name="David Vachala" userId="91433487-0c4d-408d-9c05-4db9b7ff8fc7" providerId="ADAL" clId="{EF6F2B60-0E8E-4088-9A4E-A5AB42ABD5F7}" dt="2024-10-17T19:11:38.671" v="39" actId="47"/>
        <pc:sldMkLst>
          <pc:docMk/>
          <pc:sldMk cId="3725312618" sldId="2147468978"/>
        </pc:sldMkLst>
      </pc:sldChg>
      <pc:sldChg chg="del">
        <pc:chgData name="David Vachala" userId="91433487-0c4d-408d-9c05-4db9b7ff8fc7" providerId="ADAL" clId="{EF6F2B60-0E8E-4088-9A4E-A5AB42ABD5F7}" dt="2024-10-17T19:11:35.140" v="31" actId="47"/>
        <pc:sldMkLst>
          <pc:docMk/>
          <pc:sldMk cId="2694394990" sldId="2147478277"/>
        </pc:sldMkLst>
      </pc:sldChg>
      <pc:sldChg chg="del">
        <pc:chgData name="David Vachala" userId="91433487-0c4d-408d-9c05-4db9b7ff8fc7" providerId="ADAL" clId="{EF6F2B60-0E8E-4088-9A4E-A5AB42ABD5F7}" dt="2024-10-17T19:11:38.194" v="38" actId="47"/>
        <pc:sldMkLst>
          <pc:docMk/>
          <pc:sldMk cId="442066836" sldId="2147478278"/>
        </pc:sldMkLst>
      </pc:sldChg>
      <pc:sldChg chg="modSp mod">
        <pc:chgData name="David Vachala" userId="91433487-0c4d-408d-9c05-4db9b7ff8fc7" providerId="ADAL" clId="{EF6F2B60-0E8E-4088-9A4E-A5AB42ABD5F7}" dt="2024-10-17T19:25:07.379" v="216" actId="20577"/>
        <pc:sldMkLst>
          <pc:docMk/>
          <pc:sldMk cId="530844445" sldId="2147481261"/>
        </pc:sldMkLst>
        <pc:spChg chg="mod">
          <ac:chgData name="David Vachala" userId="91433487-0c4d-408d-9c05-4db9b7ff8fc7" providerId="ADAL" clId="{EF6F2B60-0E8E-4088-9A4E-A5AB42ABD5F7}" dt="2024-10-17T19:24:05.509" v="207" actId="20577"/>
          <ac:spMkLst>
            <pc:docMk/>
            <pc:sldMk cId="530844445" sldId="2147481261"/>
            <ac:spMk id="8" creationId="{88B82E67-C906-4FA9-BD44-A226DC6C19B0}"/>
          </ac:spMkLst>
        </pc:spChg>
        <pc:spChg chg="mod">
          <ac:chgData name="David Vachala" userId="91433487-0c4d-408d-9c05-4db9b7ff8fc7" providerId="ADAL" clId="{EF6F2B60-0E8E-4088-9A4E-A5AB42ABD5F7}" dt="2024-10-17T19:23:21.335" v="192"/>
          <ac:spMkLst>
            <pc:docMk/>
            <pc:sldMk cId="530844445" sldId="2147481261"/>
            <ac:spMk id="14" creationId="{6E31850A-D536-41F0-9D96-7836AAC5E502}"/>
          </ac:spMkLst>
        </pc:spChg>
        <pc:spChg chg="mod">
          <ac:chgData name="David Vachala" userId="91433487-0c4d-408d-9c05-4db9b7ff8fc7" providerId="ADAL" clId="{EF6F2B60-0E8E-4088-9A4E-A5AB42ABD5F7}" dt="2024-10-17T19:25:07.379" v="216" actId="20577"/>
          <ac:spMkLst>
            <pc:docMk/>
            <pc:sldMk cId="530844445" sldId="2147481261"/>
            <ac:spMk id="15" creationId="{039E4815-406A-447F-A41F-26286A4CD799}"/>
          </ac:spMkLst>
        </pc:spChg>
        <pc:picChg chg="mod">
          <ac:chgData name="David Vachala" userId="91433487-0c4d-408d-9c05-4db9b7ff8fc7" providerId="ADAL" clId="{EF6F2B60-0E8E-4088-9A4E-A5AB42ABD5F7}" dt="2024-10-17T19:23:05.384" v="189"/>
          <ac:picMkLst>
            <pc:docMk/>
            <pc:sldMk cId="530844445" sldId="2147481261"/>
            <ac:picMk id="7" creationId="{B0BD3314-776A-44E8-9050-B1333A393952}"/>
          </ac:picMkLst>
        </pc:picChg>
      </pc:sldChg>
      <pc:sldChg chg="del">
        <pc:chgData name="David Vachala" userId="91433487-0c4d-408d-9c05-4db9b7ff8fc7" providerId="ADAL" clId="{EF6F2B60-0E8E-4088-9A4E-A5AB42ABD5F7}" dt="2024-10-17T19:11:57.455" v="52" actId="47"/>
        <pc:sldMkLst>
          <pc:docMk/>
          <pc:sldMk cId="3354364979" sldId="2147481319"/>
        </pc:sldMkLst>
      </pc:sldChg>
      <pc:sldChg chg="del">
        <pc:chgData name="David Vachala" userId="91433487-0c4d-408d-9c05-4db9b7ff8fc7" providerId="ADAL" clId="{EF6F2B60-0E8E-4088-9A4E-A5AB42ABD5F7}" dt="2024-10-17T19:11:59.326" v="53" actId="47"/>
        <pc:sldMkLst>
          <pc:docMk/>
          <pc:sldMk cId="3079182513" sldId="2147481322"/>
        </pc:sldMkLst>
      </pc:sldChg>
      <pc:sldChg chg="del">
        <pc:chgData name="David Vachala" userId="91433487-0c4d-408d-9c05-4db9b7ff8fc7" providerId="ADAL" clId="{EF6F2B60-0E8E-4088-9A4E-A5AB42ABD5F7}" dt="2024-10-17T19:11:59.750" v="54" actId="47"/>
        <pc:sldMkLst>
          <pc:docMk/>
          <pc:sldMk cId="2406362547" sldId="2147481323"/>
        </pc:sldMkLst>
      </pc:sldChg>
      <pc:sldChg chg="del">
        <pc:chgData name="David Vachala" userId="91433487-0c4d-408d-9c05-4db9b7ff8fc7" providerId="ADAL" clId="{EF6F2B60-0E8E-4088-9A4E-A5AB42ABD5F7}" dt="2024-10-17T19:12:00.084" v="55" actId="47"/>
        <pc:sldMkLst>
          <pc:docMk/>
          <pc:sldMk cId="3303910980" sldId="2147481324"/>
        </pc:sldMkLst>
      </pc:sldChg>
      <pc:sldChg chg="del">
        <pc:chgData name="David Vachala" userId="91433487-0c4d-408d-9c05-4db9b7ff8fc7" providerId="ADAL" clId="{EF6F2B60-0E8E-4088-9A4E-A5AB42ABD5F7}" dt="2024-10-17T19:12:00.314" v="56" actId="47"/>
        <pc:sldMkLst>
          <pc:docMk/>
          <pc:sldMk cId="634596184" sldId="2147481325"/>
        </pc:sldMkLst>
      </pc:sldChg>
      <pc:sldChg chg="del">
        <pc:chgData name="David Vachala" userId="91433487-0c4d-408d-9c05-4db9b7ff8fc7" providerId="ADAL" clId="{EF6F2B60-0E8E-4088-9A4E-A5AB42ABD5F7}" dt="2024-10-17T19:12:01.415" v="58" actId="47"/>
        <pc:sldMkLst>
          <pc:docMk/>
          <pc:sldMk cId="2667727811" sldId="2147481326"/>
        </pc:sldMkLst>
      </pc:sldChg>
      <pc:sldChg chg="del">
        <pc:chgData name="David Vachala" userId="91433487-0c4d-408d-9c05-4db9b7ff8fc7" providerId="ADAL" clId="{EF6F2B60-0E8E-4088-9A4E-A5AB42ABD5F7}" dt="2024-10-17T19:12:00.886" v="57" actId="47"/>
        <pc:sldMkLst>
          <pc:docMk/>
          <pc:sldMk cId="463551462" sldId="2147481327"/>
        </pc:sldMkLst>
      </pc:sldChg>
      <pc:sldChg chg="del">
        <pc:chgData name="David Vachala" userId="91433487-0c4d-408d-9c05-4db9b7ff8fc7" providerId="ADAL" clId="{EF6F2B60-0E8E-4088-9A4E-A5AB42ABD5F7}" dt="2024-10-17T19:12:03.603" v="62" actId="47"/>
        <pc:sldMkLst>
          <pc:docMk/>
          <pc:sldMk cId="2053426267" sldId="2147481328"/>
        </pc:sldMkLst>
      </pc:sldChg>
      <pc:sldChg chg="del">
        <pc:chgData name="David Vachala" userId="91433487-0c4d-408d-9c05-4db9b7ff8fc7" providerId="ADAL" clId="{EF6F2B60-0E8E-4088-9A4E-A5AB42ABD5F7}" dt="2024-10-17T19:12:04.116" v="63" actId="47"/>
        <pc:sldMkLst>
          <pc:docMk/>
          <pc:sldMk cId="4231525774" sldId="2147481329"/>
        </pc:sldMkLst>
      </pc:sldChg>
      <pc:sldChg chg="del">
        <pc:chgData name="David Vachala" userId="91433487-0c4d-408d-9c05-4db9b7ff8fc7" providerId="ADAL" clId="{EF6F2B60-0E8E-4088-9A4E-A5AB42ABD5F7}" dt="2024-10-17T19:12:04.612" v="64" actId="47"/>
        <pc:sldMkLst>
          <pc:docMk/>
          <pc:sldMk cId="1102261046" sldId="2147481330"/>
        </pc:sldMkLst>
      </pc:sldChg>
      <pc:sldChg chg="del">
        <pc:chgData name="David Vachala" userId="91433487-0c4d-408d-9c05-4db9b7ff8fc7" providerId="ADAL" clId="{EF6F2B60-0E8E-4088-9A4E-A5AB42ABD5F7}" dt="2024-10-17T19:12:05.106" v="65" actId="47"/>
        <pc:sldMkLst>
          <pc:docMk/>
          <pc:sldMk cId="2487079044" sldId="2147481331"/>
        </pc:sldMkLst>
      </pc:sldChg>
      <pc:sldChg chg="del">
        <pc:chgData name="David Vachala" userId="91433487-0c4d-408d-9c05-4db9b7ff8fc7" providerId="ADAL" clId="{EF6F2B60-0E8E-4088-9A4E-A5AB42ABD5F7}" dt="2024-10-17T19:12:05.704" v="66" actId="47"/>
        <pc:sldMkLst>
          <pc:docMk/>
          <pc:sldMk cId="3680975076" sldId="2147481332"/>
        </pc:sldMkLst>
      </pc:sldChg>
      <pc:sldChg chg="del">
        <pc:chgData name="David Vachala" userId="91433487-0c4d-408d-9c05-4db9b7ff8fc7" providerId="ADAL" clId="{EF6F2B60-0E8E-4088-9A4E-A5AB42ABD5F7}" dt="2024-10-17T19:12:01.991" v="59" actId="47"/>
        <pc:sldMkLst>
          <pc:docMk/>
          <pc:sldMk cId="1066677339" sldId="2147481333"/>
        </pc:sldMkLst>
      </pc:sldChg>
      <pc:sldChg chg="del">
        <pc:chgData name="David Vachala" userId="91433487-0c4d-408d-9c05-4db9b7ff8fc7" providerId="ADAL" clId="{EF6F2B60-0E8E-4088-9A4E-A5AB42ABD5F7}" dt="2024-10-17T19:12:02.535" v="60" actId="47"/>
        <pc:sldMkLst>
          <pc:docMk/>
          <pc:sldMk cId="1703471933" sldId="2147481334"/>
        </pc:sldMkLst>
      </pc:sldChg>
      <pc:sldChg chg="del">
        <pc:chgData name="David Vachala" userId="91433487-0c4d-408d-9c05-4db9b7ff8fc7" providerId="ADAL" clId="{EF6F2B60-0E8E-4088-9A4E-A5AB42ABD5F7}" dt="2024-10-17T19:12:03.135" v="61" actId="47"/>
        <pc:sldMkLst>
          <pc:docMk/>
          <pc:sldMk cId="4039528481" sldId="2147481335"/>
        </pc:sldMkLst>
      </pc:sldChg>
      <pc:sldChg chg="addSp modSp mod">
        <pc:chgData name="David Vachala" userId="91433487-0c4d-408d-9c05-4db9b7ff8fc7" providerId="ADAL" clId="{EF6F2B60-0E8E-4088-9A4E-A5AB42ABD5F7}" dt="2024-10-18T18:33:32.481" v="261"/>
        <pc:sldMkLst>
          <pc:docMk/>
          <pc:sldMk cId="3171929652" sldId="2147481336"/>
        </pc:sldMkLst>
        <pc:spChg chg="add">
          <ac:chgData name="David Vachala" userId="91433487-0c4d-408d-9c05-4db9b7ff8fc7" providerId="ADAL" clId="{EF6F2B60-0E8E-4088-9A4E-A5AB42ABD5F7}" dt="2024-10-17T19:27:24.598" v="238"/>
          <ac:spMkLst>
            <pc:docMk/>
            <pc:sldMk cId="3171929652" sldId="2147481336"/>
            <ac:spMk id="2" creationId="{746C0BCA-7039-7514-6E8A-A6327F8C25F3}"/>
          </ac:spMkLst>
        </pc:spChg>
        <pc:spChg chg="mod">
          <ac:chgData name="David Vachala" userId="91433487-0c4d-408d-9c05-4db9b7ff8fc7" providerId="ADAL" clId="{EF6F2B60-0E8E-4088-9A4E-A5AB42ABD5F7}" dt="2024-10-17T19:26:14.106" v="235"/>
          <ac:spMkLst>
            <pc:docMk/>
            <pc:sldMk cId="3171929652" sldId="2147481336"/>
            <ac:spMk id="8" creationId="{88B82E67-C906-4FA9-BD44-A226DC6C19B0}"/>
          </ac:spMkLst>
        </pc:spChg>
        <pc:spChg chg="mod">
          <ac:chgData name="David Vachala" userId="91433487-0c4d-408d-9c05-4db9b7ff8fc7" providerId="ADAL" clId="{EF6F2B60-0E8E-4088-9A4E-A5AB42ABD5F7}" dt="2024-10-18T18:33:32.481" v="261"/>
          <ac:spMkLst>
            <pc:docMk/>
            <pc:sldMk cId="3171929652" sldId="2147481336"/>
            <ac:spMk id="14" creationId="{6E31850A-D536-41F0-9D96-7836AAC5E502}"/>
          </ac:spMkLst>
        </pc:spChg>
        <pc:spChg chg="mod">
          <ac:chgData name="David Vachala" userId="91433487-0c4d-408d-9c05-4db9b7ff8fc7" providerId="ADAL" clId="{EF6F2B60-0E8E-4088-9A4E-A5AB42ABD5F7}" dt="2024-10-17T19:28:19.838" v="258" actId="20577"/>
          <ac:spMkLst>
            <pc:docMk/>
            <pc:sldMk cId="3171929652" sldId="2147481336"/>
            <ac:spMk id="15" creationId="{039E4815-406A-447F-A41F-26286A4CD799}"/>
          </ac:spMkLst>
        </pc:spChg>
        <pc:picChg chg="mod">
          <ac:chgData name="David Vachala" userId="91433487-0c4d-408d-9c05-4db9b7ff8fc7" providerId="ADAL" clId="{EF6F2B60-0E8E-4088-9A4E-A5AB42ABD5F7}" dt="2024-10-17T19:25:37.568" v="218"/>
          <ac:picMkLst>
            <pc:docMk/>
            <pc:sldMk cId="3171929652" sldId="2147481336"/>
            <ac:picMk id="7" creationId="{B0BD3314-776A-44E8-9050-B1333A393952}"/>
          </ac:picMkLst>
        </pc:picChg>
      </pc:sldChg>
      <pc:sldChg chg="del">
        <pc:chgData name="David Vachala" userId="91433487-0c4d-408d-9c05-4db9b7ff8fc7" providerId="ADAL" clId="{EF6F2B60-0E8E-4088-9A4E-A5AB42ABD5F7}" dt="2024-10-17T19:11:46.911" v="44" actId="47"/>
        <pc:sldMkLst>
          <pc:docMk/>
          <pc:sldMk cId="220883044" sldId="2147481337"/>
        </pc:sldMkLst>
      </pc:sldChg>
      <pc:sldChg chg="del">
        <pc:chgData name="David Vachala" userId="91433487-0c4d-408d-9c05-4db9b7ff8fc7" providerId="ADAL" clId="{EF6F2B60-0E8E-4088-9A4E-A5AB42ABD5F7}" dt="2024-10-17T19:11:49.010" v="45" actId="47"/>
        <pc:sldMkLst>
          <pc:docMk/>
          <pc:sldMk cId="600960516" sldId="2147481338"/>
        </pc:sldMkLst>
      </pc:sldChg>
      <pc:sldChg chg="del">
        <pc:chgData name="David Vachala" userId="91433487-0c4d-408d-9c05-4db9b7ff8fc7" providerId="ADAL" clId="{EF6F2B60-0E8E-4088-9A4E-A5AB42ABD5F7}" dt="2024-10-17T19:11:49.580" v="46" actId="47"/>
        <pc:sldMkLst>
          <pc:docMk/>
          <pc:sldMk cId="1448474662" sldId="2147481339"/>
        </pc:sldMkLst>
      </pc:sldChg>
      <pc:sldChg chg="del">
        <pc:chgData name="David Vachala" userId="91433487-0c4d-408d-9c05-4db9b7ff8fc7" providerId="ADAL" clId="{EF6F2B60-0E8E-4088-9A4E-A5AB42ABD5F7}" dt="2024-10-17T19:11:50.159" v="47" actId="47"/>
        <pc:sldMkLst>
          <pc:docMk/>
          <pc:sldMk cId="2635870544" sldId="2147481340"/>
        </pc:sldMkLst>
      </pc:sldChg>
      <pc:sldChg chg="del">
        <pc:chgData name="David Vachala" userId="91433487-0c4d-408d-9c05-4db9b7ff8fc7" providerId="ADAL" clId="{EF6F2B60-0E8E-4088-9A4E-A5AB42ABD5F7}" dt="2024-10-17T19:11:51.054" v="48" actId="47"/>
        <pc:sldMkLst>
          <pc:docMk/>
          <pc:sldMk cId="4020479179" sldId="2147481341"/>
        </pc:sldMkLst>
      </pc:sldChg>
      <pc:sldChg chg="del">
        <pc:chgData name="David Vachala" userId="91433487-0c4d-408d-9c05-4db9b7ff8fc7" providerId="ADAL" clId="{EF6F2B60-0E8E-4088-9A4E-A5AB42ABD5F7}" dt="2024-10-17T19:11:51.654" v="49" actId="47"/>
        <pc:sldMkLst>
          <pc:docMk/>
          <pc:sldMk cId="3094710697" sldId="2147481342"/>
        </pc:sldMkLst>
      </pc:sldChg>
      <pc:sldChg chg="del">
        <pc:chgData name="David Vachala" userId="91433487-0c4d-408d-9c05-4db9b7ff8fc7" providerId="ADAL" clId="{EF6F2B60-0E8E-4088-9A4E-A5AB42ABD5F7}" dt="2024-10-17T19:11:52.369" v="50" actId="47"/>
        <pc:sldMkLst>
          <pc:docMk/>
          <pc:sldMk cId="3121441120" sldId="2147481343"/>
        </pc:sldMkLst>
      </pc:sldChg>
      <pc:sldChg chg="del">
        <pc:chgData name="David Vachala" userId="91433487-0c4d-408d-9c05-4db9b7ff8fc7" providerId="ADAL" clId="{EF6F2B60-0E8E-4088-9A4E-A5AB42ABD5F7}" dt="2024-10-17T19:11:34.583" v="29" actId="47"/>
        <pc:sldMkLst>
          <pc:docMk/>
          <pc:sldMk cId="3100135915" sldId="2147481348"/>
        </pc:sldMkLst>
      </pc:sldChg>
      <pc:sldChg chg="del">
        <pc:chgData name="David Vachala" userId="91433487-0c4d-408d-9c05-4db9b7ff8fc7" providerId="ADAL" clId="{EF6F2B60-0E8E-4088-9A4E-A5AB42ABD5F7}" dt="2024-10-17T19:11:34.851" v="30" actId="47"/>
        <pc:sldMkLst>
          <pc:docMk/>
          <pc:sldMk cId="682237151" sldId="2147481349"/>
        </pc:sldMkLst>
      </pc:sldChg>
      <pc:sldChg chg="del">
        <pc:chgData name="David Vachala" userId="91433487-0c4d-408d-9c05-4db9b7ff8fc7" providerId="ADAL" clId="{EF6F2B60-0E8E-4088-9A4E-A5AB42ABD5F7}" dt="2024-10-17T19:11:39.296" v="40" actId="47"/>
        <pc:sldMkLst>
          <pc:docMk/>
          <pc:sldMk cId="1531875836" sldId="2147481350"/>
        </pc:sldMkLst>
      </pc:sldChg>
      <pc:sldChg chg="del">
        <pc:chgData name="David Vachala" userId="91433487-0c4d-408d-9c05-4db9b7ff8fc7" providerId="ADAL" clId="{EF6F2B60-0E8E-4088-9A4E-A5AB42ABD5F7}" dt="2024-10-17T19:11:39.990" v="41" actId="47"/>
        <pc:sldMkLst>
          <pc:docMk/>
          <pc:sldMk cId="3246645756" sldId="2147481351"/>
        </pc:sldMkLst>
      </pc:sldChg>
      <pc:sldChg chg="del">
        <pc:chgData name="David Vachala" userId="91433487-0c4d-408d-9c05-4db9b7ff8fc7" providerId="ADAL" clId="{EF6F2B60-0E8E-4088-9A4E-A5AB42ABD5F7}" dt="2024-10-17T19:11:41.357" v="42" actId="47"/>
        <pc:sldMkLst>
          <pc:docMk/>
          <pc:sldMk cId="4289910181" sldId="2147481352"/>
        </pc:sldMkLst>
      </pc:sldChg>
      <pc:sldChg chg="new">
        <pc:chgData name="David Vachala" userId="91433487-0c4d-408d-9c05-4db9b7ff8fc7" providerId="ADAL" clId="{EF6F2B60-0E8E-4088-9A4E-A5AB42ABD5F7}" dt="2024-10-17T19:11:45.709" v="43" actId="680"/>
        <pc:sldMkLst>
          <pc:docMk/>
          <pc:sldMk cId="1783839029" sldId="2147481354"/>
        </pc:sldMkLst>
      </pc:sldChg>
      <pc:sldChg chg="addSp modSp new mod">
        <pc:chgData name="David Vachala" userId="91433487-0c4d-408d-9c05-4db9b7ff8fc7" providerId="ADAL" clId="{EF6F2B60-0E8E-4088-9A4E-A5AB42ABD5F7}" dt="2024-10-25T17:29:09.864" v="305" actId="20577"/>
        <pc:sldMkLst>
          <pc:docMk/>
          <pc:sldMk cId="1099974337" sldId="2147481355"/>
        </pc:sldMkLst>
        <pc:spChg chg="mod">
          <ac:chgData name="David Vachala" userId="91433487-0c4d-408d-9c05-4db9b7ff8fc7" providerId="ADAL" clId="{EF6F2B60-0E8E-4088-9A4E-A5AB42ABD5F7}" dt="2024-10-25T17:27:38.766" v="272" actId="27636"/>
          <ac:spMkLst>
            <pc:docMk/>
            <pc:sldMk cId="1099974337" sldId="2147481355"/>
            <ac:spMk id="2" creationId="{C9B855D7-4107-77D6-1E85-740C66AE6135}"/>
          </ac:spMkLst>
        </pc:spChg>
        <pc:spChg chg="mod">
          <ac:chgData name="David Vachala" userId="91433487-0c4d-408d-9c05-4db9b7ff8fc7" providerId="ADAL" clId="{EF6F2B60-0E8E-4088-9A4E-A5AB42ABD5F7}" dt="2024-10-25T17:29:09.864" v="305" actId="20577"/>
          <ac:spMkLst>
            <pc:docMk/>
            <pc:sldMk cId="1099974337" sldId="2147481355"/>
            <ac:spMk id="3" creationId="{E7829F45-D073-5104-5E54-43BC99B13CF7}"/>
          </ac:spMkLst>
        </pc:spChg>
        <pc:spChg chg="add">
          <ac:chgData name="David Vachala" userId="91433487-0c4d-408d-9c05-4db9b7ff8fc7" providerId="ADAL" clId="{EF6F2B60-0E8E-4088-9A4E-A5AB42ABD5F7}" dt="2024-10-24T17:11:55.613" v="267"/>
          <ac:spMkLst>
            <pc:docMk/>
            <pc:sldMk cId="1099974337" sldId="2147481355"/>
            <ac:spMk id="5" creationId="{382F45A4-3ADC-8ACC-3E77-9E19A87C5F38}"/>
          </ac:spMkLst>
        </pc:spChg>
        <pc:spChg chg="add mod">
          <ac:chgData name="David Vachala" userId="91433487-0c4d-408d-9c05-4db9b7ff8fc7" providerId="ADAL" clId="{EF6F2B60-0E8E-4088-9A4E-A5AB42ABD5F7}" dt="2024-10-25T17:28:53.842" v="298" actId="1076"/>
          <ac:spMkLst>
            <pc:docMk/>
            <pc:sldMk cId="1099974337" sldId="2147481355"/>
            <ac:spMk id="7" creationId="{9EFC4CAB-55F2-B1F0-B98F-DFC897CF1D5A}"/>
          </ac:spMkLst>
        </pc:spChg>
        <pc:picChg chg="add mod">
          <ac:chgData name="David Vachala" userId="91433487-0c4d-408d-9c05-4db9b7ff8fc7" providerId="ADAL" clId="{EF6F2B60-0E8E-4088-9A4E-A5AB42ABD5F7}" dt="2024-10-25T17:27:55.320" v="276" actId="1076"/>
          <ac:picMkLst>
            <pc:docMk/>
            <pc:sldMk cId="1099974337" sldId="2147481355"/>
            <ac:picMk id="1028" creationId="{E5942DA6-20F0-0BB1-A578-452211C1557F}"/>
          </ac:picMkLst>
        </pc:picChg>
      </pc:sldChg>
      <pc:sldChg chg="addSp modSp add mod ord">
        <pc:chgData name="David Vachala" userId="91433487-0c4d-408d-9c05-4db9b7ff8fc7" providerId="ADAL" clId="{EF6F2B60-0E8E-4088-9A4E-A5AB42ABD5F7}" dt="2024-10-25T17:32:18.812" v="343" actId="20577"/>
        <pc:sldMkLst>
          <pc:docMk/>
          <pc:sldMk cId="2194955618" sldId="2147481356"/>
        </pc:sldMkLst>
        <pc:spChg chg="mod">
          <ac:chgData name="David Vachala" userId="91433487-0c4d-408d-9c05-4db9b7ff8fc7" providerId="ADAL" clId="{EF6F2B60-0E8E-4088-9A4E-A5AB42ABD5F7}" dt="2024-10-25T17:31:00.227" v="323" actId="27636"/>
          <ac:spMkLst>
            <pc:docMk/>
            <pc:sldMk cId="2194955618" sldId="2147481356"/>
            <ac:spMk id="2" creationId="{C9B855D7-4107-77D6-1E85-740C66AE6135}"/>
          </ac:spMkLst>
        </pc:spChg>
        <pc:spChg chg="mod">
          <ac:chgData name="David Vachala" userId="91433487-0c4d-408d-9c05-4db9b7ff8fc7" providerId="ADAL" clId="{EF6F2B60-0E8E-4088-9A4E-A5AB42ABD5F7}" dt="2024-10-25T17:31:55.429" v="336" actId="27636"/>
          <ac:spMkLst>
            <pc:docMk/>
            <pc:sldMk cId="2194955618" sldId="2147481356"/>
            <ac:spMk id="3" creationId="{E7829F45-D073-5104-5E54-43BC99B13CF7}"/>
          </ac:spMkLst>
        </pc:spChg>
        <pc:spChg chg="add mod">
          <ac:chgData name="David Vachala" userId="91433487-0c4d-408d-9c05-4db9b7ff8fc7" providerId="ADAL" clId="{EF6F2B60-0E8E-4088-9A4E-A5AB42ABD5F7}" dt="2024-10-25T17:30:22.243" v="310" actId="122"/>
          <ac:spMkLst>
            <pc:docMk/>
            <pc:sldMk cId="2194955618" sldId="2147481356"/>
            <ac:spMk id="5" creationId="{3C28AF63-C336-07C8-FBF4-60E05B7A37C2}"/>
          </ac:spMkLst>
        </pc:spChg>
        <pc:spChg chg="add mod">
          <ac:chgData name="David Vachala" userId="91433487-0c4d-408d-9c05-4db9b7ff8fc7" providerId="ADAL" clId="{EF6F2B60-0E8E-4088-9A4E-A5AB42ABD5F7}" dt="2024-10-25T17:30:29.786" v="314"/>
          <ac:spMkLst>
            <pc:docMk/>
            <pc:sldMk cId="2194955618" sldId="2147481356"/>
            <ac:spMk id="6" creationId="{03A01C24-7098-BAA5-1851-58E9B1F47EBB}"/>
          </ac:spMkLst>
        </pc:spChg>
        <pc:spChg chg="add mod">
          <ac:chgData name="David Vachala" userId="91433487-0c4d-408d-9c05-4db9b7ff8fc7" providerId="ADAL" clId="{EF6F2B60-0E8E-4088-9A4E-A5AB42ABD5F7}" dt="2024-10-25T17:30:29.582" v="313"/>
          <ac:spMkLst>
            <pc:docMk/>
            <pc:sldMk cId="2194955618" sldId="2147481356"/>
            <ac:spMk id="7" creationId="{09D96A95-6C4E-C0ED-71B8-B2033A667C9D}"/>
          </ac:spMkLst>
        </pc:spChg>
        <pc:spChg chg="add mod">
          <ac:chgData name="David Vachala" userId="91433487-0c4d-408d-9c05-4db9b7ff8fc7" providerId="ADAL" clId="{EF6F2B60-0E8E-4088-9A4E-A5AB42ABD5F7}" dt="2024-10-25T17:32:18.812" v="343" actId="20577"/>
          <ac:spMkLst>
            <pc:docMk/>
            <pc:sldMk cId="2194955618" sldId="2147481356"/>
            <ac:spMk id="11" creationId="{61DBDD22-3753-2715-94DA-564740D7F07E}"/>
          </ac:spMkLst>
        </pc:spChg>
        <pc:picChg chg="add mod">
          <ac:chgData name="David Vachala" userId="91433487-0c4d-408d-9c05-4db9b7ff8fc7" providerId="ADAL" clId="{EF6F2B60-0E8E-4088-9A4E-A5AB42ABD5F7}" dt="2024-10-25T17:30:45.968" v="317" actId="1076"/>
          <ac:picMkLst>
            <pc:docMk/>
            <pc:sldMk cId="2194955618" sldId="2147481356"/>
            <ac:picMk id="9" creationId="{772DDED5-A06D-23E2-14B8-A1C34371D1A5}"/>
          </ac:picMkLst>
        </pc:picChg>
      </pc:sldChg>
      <pc:sldChg chg="addSp modSp add mod">
        <pc:chgData name="David Vachala" userId="91433487-0c4d-408d-9c05-4db9b7ff8fc7" providerId="ADAL" clId="{EF6F2B60-0E8E-4088-9A4E-A5AB42ABD5F7}" dt="2024-10-25T17:36:50.536" v="377" actId="1076"/>
        <pc:sldMkLst>
          <pc:docMk/>
          <pc:sldMk cId="2110942674" sldId="2147481357"/>
        </pc:sldMkLst>
        <pc:spChg chg="mod">
          <ac:chgData name="David Vachala" userId="91433487-0c4d-408d-9c05-4db9b7ff8fc7" providerId="ADAL" clId="{EF6F2B60-0E8E-4088-9A4E-A5AB42ABD5F7}" dt="2024-10-25T17:33:35.250" v="356" actId="20577"/>
          <ac:spMkLst>
            <pc:docMk/>
            <pc:sldMk cId="2110942674" sldId="2147481357"/>
            <ac:spMk id="2" creationId="{C9B855D7-4107-77D6-1E85-740C66AE6135}"/>
          </ac:spMkLst>
        </pc:spChg>
        <pc:spChg chg="mod">
          <ac:chgData name="David Vachala" userId="91433487-0c4d-408d-9c05-4db9b7ff8fc7" providerId="ADAL" clId="{EF6F2B60-0E8E-4088-9A4E-A5AB42ABD5F7}" dt="2024-10-25T17:36:24.679" v="375" actId="27636"/>
          <ac:spMkLst>
            <pc:docMk/>
            <pc:sldMk cId="2110942674" sldId="2147481357"/>
            <ac:spMk id="3" creationId="{E7829F45-D073-5104-5E54-43BC99B13CF7}"/>
          </ac:spMkLst>
        </pc:spChg>
        <pc:spChg chg="add">
          <ac:chgData name="David Vachala" userId="91433487-0c4d-408d-9c05-4db9b7ff8fc7" providerId="ADAL" clId="{EF6F2B60-0E8E-4088-9A4E-A5AB42ABD5F7}" dt="2024-10-25T17:34:39.286" v="357"/>
          <ac:spMkLst>
            <pc:docMk/>
            <pc:sldMk cId="2110942674" sldId="2147481357"/>
            <ac:spMk id="5" creationId="{E01CCB74-6837-7CA3-FB85-6DC40A544C41}"/>
          </ac:spMkLst>
        </pc:spChg>
        <pc:spChg chg="add">
          <ac:chgData name="David Vachala" userId="91433487-0c4d-408d-9c05-4db9b7ff8fc7" providerId="ADAL" clId="{EF6F2B60-0E8E-4088-9A4E-A5AB42ABD5F7}" dt="2024-10-25T17:34:45.956" v="358"/>
          <ac:spMkLst>
            <pc:docMk/>
            <pc:sldMk cId="2110942674" sldId="2147481357"/>
            <ac:spMk id="6" creationId="{F4FA3776-AE61-BCAC-A148-6CDC2891D9EF}"/>
          </ac:spMkLst>
        </pc:spChg>
        <pc:spChg chg="add mod">
          <ac:chgData name="David Vachala" userId="91433487-0c4d-408d-9c05-4db9b7ff8fc7" providerId="ADAL" clId="{EF6F2B60-0E8E-4088-9A4E-A5AB42ABD5F7}" dt="2024-10-25T17:36:50.536" v="377" actId="1076"/>
          <ac:spMkLst>
            <pc:docMk/>
            <pc:sldMk cId="2110942674" sldId="2147481357"/>
            <ac:spMk id="10" creationId="{340674B1-3B12-617F-F54E-67E78869997E}"/>
          </ac:spMkLst>
        </pc:spChg>
        <pc:picChg chg="add mod">
          <ac:chgData name="David Vachala" userId="91433487-0c4d-408d-9c05-4db9b7ff8fc7" providerId="ADAL" clId="{EF6F2B60-0E8E-4088-9A4E-A5AB42ABD5F7}" dt="2024-10-25T17:35:01.720" v="360" actId="1076"/>
          <ac:picMkLst>
            <pc:docMk/>
            <pc:sldMk cId="2110942674" sldId="2147481357"/>
            <ac:picMk id="8" creationId="{CED25936-9547-269B-E3BD-B29FE176F9C6}"/>
          </ac:picMkLst>
        </pc:picChg>
      </pc:sldChg>
      <pc:sldChg chg="addSp modSp add mod">
        <pc:chgData name="David Vachala" userId="91433487-0c4d-408d-9c05-4db9b7ff8fc7" providerId="ADAL" clId="{EF6F2B60-0E8E-4088-9A4E-A5AB42ABD5F7}" dt="2024-10-25T17:39:23.276" v="407" actId="20577"/>
        <pc:sldMkLst>
          <pc:docMk/>
          <pc:sldMk cId="3463526780" sldId="2147481358"/>
        </pc:sldMkLst>
        <pc:spChg chg="mod">
          <ac:chgData name="David Vachala" userId="91433487-0c4d-408d-9c05-4db9b7ff8fc7" providerId="ADAL" clId="{EF6F2B60-0E8E-4088-9A4E-A5AB42ABD5F7}" dt="2024-10-25T17:39:23.276" v="407" actId="20577"/>
          <ac:spMkLst>
            <pc:docMk/>
            <pc:sldMk cId="3463526780" sldId="2147481358"/>
            <ac:spMk id="2" creationId="{C9B855D7-4107-77D6-1E85-740C66AE6135}"/>
          </ac:spMkLst>
        </pc:spChg>
        <pc:spChg chg="mod">
          <ac:chgData name="David Vachala" userId="91433487-0c4d-408d-9c05-4db9b7ff8fc7" providerId="ADAL" clId="{EF6F2B60-0E8E-4088-9A4E-A5AB42ABD5F7}" dt="2024-10-25T17:38:54.210" v="395" actId="20577"/>
          <ac:spMkLst>
            <pc:docMk/>
            <pc:sldMk cId="3463526780" sldId="2147481358"/>
            <ac:spMk id="3" creationId="{E7829F45-D073-5104-5E54-43BC99B13CF7}"/>
          </ac:spMkLst>
        </pc:spChg>
        <pc:spChg chg="add">
          <ac:chgData name="David Vachala" userId="91433487-0c4d-408d-9c05-4db9b7ff8fc7" providerId="ADAL" clId="{EF6F2B60-0E8E-4088-9A4E-A5AB42ABD5F7}" dt="2024-10-25T17:37:22.525" v="378"/>
          <ac:spMkLst>
            <pc:docMk/>
            <pc:sldMk cId="3463526780" sldId="2147481358"/>
            <ac:spMk id="5" creationId="{A2F8ED58-50FC-DCC6-7B07-4CF09377BE15}"/>
          </ac:spMkLst>
        </pc:spChg>
        <pc:picChg chg="add mod">
          <ac:chgData name="David Vachala" userId="91433487-0c4d-408d-9c05-4db9b7ff8fc7" providerId="ADAL" clId="{EF6F2B60-0E8E-4088-9A4E-A5AB42ABD5F7}" dt="2024-10-25T17:37:56.125" v="382" actId="1076"/>
          <ac:picMkLst>
            <pc:docMk/>
            <pc:sldMk cId="3463526780" sldId="2147481358"/>
            <ac:picMk id="7" creationId="{8A9354BF-56E6-18E5-8C02-25CED17F8782}"/>
          </ac:picMkLst>
        </pc:picChg>
        <pc:picChg chg="add mod">
          <ac:chgData name="David Vachala" userId="91433487-0c4d-408d-9c05-4db9b7ff8fc7" providerId="ADAL" clId="{EF6F2B60-0E8E-4088-9A4E-A5AB42ABD5F7}" dt="2024-10-25T17:37:58.408" v="384" actId="1076"/>
          <ac:picMkLst>
            <pc:docMk/>
            <pc:sldMk cId="3463526780" sldId="2147481358"/>
            <ac:picMk id="9" creationId="{6FB88B97-EBC3-986B-0686-75E3EA292992}"/>
          </ac:picMkLst>
        </pc:picChg>
      </pc:sldChg>
      <pc:sldChg chg="addSp modSp add mod">
        <pc:chgData name="David Vachala" userId="91433487-0c4d-408d-9c05-4db9b7ff8fc7" providerId="ADAL" clId="{EF6F2B60-0E8E-4088-9A4E-A5AB42ABD5F7}" dt="2024-10-25T17:45:44.717" v="523" actId="1076"/>
        <pc:sldMkLst>
          <pc:docMk/>
          <pc:sldMk cId="3199756371" sldId="2147481359"/>
        </pc:sldMkLst>
        <pc:spChg chg="mod">
          <ac:chgData name="David Vachala" userId="91433487-0c4d-408d-9c05-4db9b7ff8fc7" providerId="ADAL" clId="{EF6F2B60-0E8E-4088-9A4E-A5AB42ABD5F7}" dt="2024-10-25T17:42:18.249" v="432" actId="404"/>
          <ac:spMkLst>
            <pc:docMk/>
            <pc:sldMk cId="3199756371" sldId="2147481359"/>
            <ac:spMk id="2" creationId="{C9B855D7-4107-77D6-1E85-740C66AE6135}"/>
          </ac:spMkLst>
        </pc:spChg>
        <pc:spChg chg="mod">
          <ac:chgData name="David Vachala" userId="91433487-0c4d-408d-9c05-4db9b7ff8fc7" providerId="ADAL" clId="{EF6F2B60-0E8E-4088-9A4E-A5AB42ABD5F7}" dt="2024-10-25T17:43:09.957" v="444" actId="20577"/>
          <ac:spMkLst>
            <pc:docMk/>
            <pc:sldMk cId="3199756371" sldId="2147481359"/>
            <ac:spMk id="3" creationId="{E7829F45-D073-5104-5E54-43BC99B13CF7}"/>
          </ac:spMkLst>
        </pc:spChg>
        <pc:spChg chg="add mod">
          <ac:chgData name="David Vachala" userId="91433487-0c4d-408d-9c05-4db9b7ff8fc7" providerId="ADAL" clId="{EF6F2B60-0E8E-4088-9A4E-A5AB42ABD5F7}" dt="2024-10-25T17:45:44.717" v="523" actId="1076"/>
          <ac:spMkLst>
            <pc:docMk/>
            <pc:sldMk cId="3199756371" sldId="2147481359"/>
            <ac:spMk id="6" creationId="{C1CF0625-3D2E-A26C-8AA9-426F9B6868E3}"/>
          </ac:spMkLst>
        </pc:spChg>
      </pc:sldChg>
      <pc:sldChg chg="addSp modSp add mod">
        <pc:chgData name="David Vachala" userId="91433487-0c4d-408d-9c05-4db9b7ff8fc7" providerId="ADAL" clId="{EF6F2B60-0E8E-4088-9A4E-A5AB42ABD5F7}" dt="2024-10-25T17:45:39.649" v="521" actId="1076"/>
        <pc:sldMkLst>
          <pc:docMk/>
          <pc:sldMk cId="3514704513" sldId="2147481360"/>
        </pc:sldMkLst>
        <pc:spChg chg="mod">
          <ac:chgData name="David Vachala" userId="91433487-0c4d-408d-9c05-4db9b7ff8fc7" providerId="ADAL" clId="{EF6F2B60-0E8E-4088-9A4E-A5AB42ABD5F7}" dt="2024-10-25T17:44:54.625" v="518" actId="20577"/>
          <ac:spMkLst>
            <pc:docMk/>
            <pc:sldMk cId="3514704513" sldId="2147481360"/>
            <ac:spMk id="2" creationId="{C9B855D7-4107-77D6-1E85-740C66AE6135}"/>
          </ac:spMkLst>
        </pc:spChg>
        <pc:spChg chg="mod">
          <ac:chgData name="David Vachala" userId="91433487-0c4d-408d-9c05-4db9b7ff8fc7" providerId="ADAL" clId="{EF6F2B60-0E8E-4088-9A4E-A5AB42ABD5F7}" dt="2024-10-25T17:44:21.314" v="453"/>
          <ac:spMkLst>
            <pc:docMk/>
            <pc:sldMk cId="3514704513" sldId="2147481360"/>
            <ac:spMk id="3" creationId="{E7829F45-D073-5104-5E54-43BC99B13CF7}"/>
          </ac:spMkLst>
        </pc:spChg>
        <pc:spChg chg="add mod">
          <ac:chgData name="David Vachala" userId="91433487-0c4d-408d-9c05-4db9b7ff8fc7" providerId="ADAL" clId="{EF6F2B60-0E8E-4088-9A4E-A5AB42ABD5F7}" dt="2024-10-25T17:45:39.649" v="521" actId="1076"/>
          <ac:spMkLst>
            <pc:docMk/>
            <pc:sldMk cId="3514704513" sldId="2147481360"/>
            <ac:spMk id="6" creationId="{8AFC9889-64F3-3951-4699-33A7899210D9}"/>
          </ac:spMkLst>
        </pc:spChg>
        <pc:picChg chg="add mod">
          <ac:chgData name="David Vachala" userId="91433487-0c4d-408d-9c05-4db9b7ff8fc7" providerId="ADAL" clId="{EF6F2B60-0E8E-4088-9A4E-A5AB42ABD5F7}" dt="2024-10-25T17:45:37.838" v="520" actId="1076"/>
          <ac:picMkLst>
            <pc:docMk/>
            <pc:sldMk cId="3514704513" sldId="2147481360"/>
            <ac:picMk id="6146" creationId="{6369D56F-5895-9FB6-2C15-EDF34352670E}"/>
          </ac:picMkLst>
        </pc:picChg>
      </pc:sldChg>
      <pc:sldChg chg="addSp modSp add mod">
        <pc:chgData name="David Vachala" userId="91433487-0c4d-408d-9c05-4db9b7ff8fc7" providerId="ADAL" clId="{EF6F2B60-0E8E-4088-9A4E-A5AB42ABD5F7}" dt="2024-10-25T17:52:15.152" v="716" actId="1076"/>
        <pc:sldMkLst>
          <pc:docMk/>
          <pc:sldMk cId="2158047345" sldId="2147481361"/>
        </pc:sldMkLst>
        <pc:spChg chg="mod">
          <ac:chgData name="David Vachala" userId="91433487-0c4d-408d-9c05-4db9b7ff8fc7" providerId="ADAL" clId="{EF6F2B60-0E8E-4088-9A4E-A5AB42ABD5F7}" dt="2024-10-25T17:51:30.622" v="701" actId="20577"/>
          <ac:spMkLst>
            <pc:docMk/>
            <pc:sldMk cId="2158047345" sldId="2147481361"/>
            <ac:spMk id="2" creationId="{C9B855D7-4107-77D6-1E85-740C66AE6135}"/>
          </ac:spMkLst>
        </pc:spChg>
        <pc:spChg chg="mod">
          <ac:chgData name="David Vachala" userId="91433487-0c4d-408d-9c05-4db9b7ff8fc7" providerId="ADAL" clId="{EF6F2B60-0E8E-4088-9A4E-A5AB42ABD5F7}" dt="2024-10-25T17:51:50.486" v="711" actId="27636"/>
          <ac:spMkLst>
            <pc:docMk/>
            <pc:sldMk cId="2158047345" sldId="2147481361"/>
            <ac:spMk id="3" creationId="{E7829F45-D073-5104-5E54-43BC99B13CF7}"/>
          </ac:spMkLst>
        </pc:spChg>
        <pc:spChg chg="add">
          <ac:chgData name="David Vachala" userId="91433487-0c4d-408d-9c05-4db9b7ff8fc7" providerId="ADAL" clId="{EF6F2B60-0E8E-4088-9A4E-A5AB42ABD5F7}" dt="2024-10-25T17:51:56.653" v="712"/>
          <ac:spMkLst>
            <pc:docMk/>
            <pc:sldMk cId="2158047345" sldId="2147481361"/>
            <ac:spMk id="5" creationId="{AB8E10CE-F440-346A-BDEB-CF0B52DEBAA5}"/>
          </ac:spMkLst>
        </pc:spChg>
        <pc:spChg chg="add mod">
          <ac:chgData name="David Vachala" userId="91433487-0c4d-408d-9c05-4db9b7ff8fc7" providerId="ADAL" clId="{EF6F2B60-0E8E-4088-9A4E-A5AB42ABD5F7}" dt="2024-10-25T17:52:15.152" v="716" actId="1076"/>
          <ac:spMkLst>
            <pc:docMk/>
            <pc:sldMk cId="2158047345" sldId="2147481361"/>
            <ac:spMk id="9" creationId="{CC8D3646-5F93-306F-608D-CA8337E2FD6A}"/>
          </ac:spMkLst>
        </pc:spChg>
        <pc:picChg chg="add mod">
          <ac:chgData name="David Vachala" userId="91433487-0c4d-408d-9c05-4db9b7ff8fc7" providerId="ADAL" clId="{EF6F2B60-0E8E-4088-9A4E-A5AB42ABD5F7}" dt="2024-10-25T17:52:07.947" v="714" actId="1076"/>
          <ac:picMkLst>
            <pc:docMk/>
            <pc:sldMk cId="2158047345" sldId="2147481361"/>
            <ac:picMk id="7" creationId="{6EF957AD-FE56-BF2F-8657-CDC9318E52FB}"/>
          </ac:picMkLst>
        </pc:picChg>
      </pc:sldChg>
      <pc:sldChg chg="addSp modSp add mod ord">
        <pc:chgData name="David Vachala" userId="91433487-0c4d-408d-9c05-4db9b7ff8fc7" providerId="ADAL" clId="{EF6F2B60-0E8E-4088-9A4E-A5AB42ABD5F7}" dt="2024-10-25T17:45:48.690" v="525" actId="1076"/>
        <pc:sldMkLst>
          <pc:docMk/>
          <pc:sldMk cId="2184145422" sldId="2147481362"/>
        </pc:sldMkLst>
        <pc:spChg chg="mod">
          <ac:chgData name="David Vachala" userId="91433487-0c4d-408d-9c05-4db9b7ff8fc7" providerId="ADAL" clId="{EF6F2B60-0E8E-4088-9A4E-A5AB42ABD5F7}" dt="2024-10-25T17:41:21.089" v="418" actId="27636"/>
          <ac:spMkLst>
            <pc:docMk/>
            <pc:sldMk cId="2184145422" sldId="2147481362"/>
            <ac:spMk id="2" creationId="{C9B855D7-4107-77D6-1E85-740C66AE6135}"/>
          </ac:spMkLst>
        </pc:spChg>
        <pc:spChg chg="mod">
          <ac:chgData name="David Vachala" userId="91433487-0c4d-408d-9c05-4db9b7ff8fc7" providerId="ADAL" clId="{EF6F2B60-0E8E-4088-9A4E-A5AB42ABD5F7}" dt="2024-10-25T17:41:33.918" v="423" actId="20577"/>
          <ac:spMkLst>
            <pc:docMk/>
            <pc:sldMk cId="2184145422" sldId="2147481362"/>
            <ac:spMk id="3" creationId="{E7829F45-D073-5104-5E54-43BC99B13CF7}"/>
          </ac:spMkLst>
        </pc:spChg>
        <pc:spChg chg="add mod">
          <ac:chgData name="David Vachala" userId="91433487-0c4d-408d-9c05-4db9b7ff8fc7" providerId="ADAL" clId="{EF6F2B60-0E8E-4088-9A4E-A5AB42ABD5F7}" dt="2024-10-25T17:45:48.690" v="525" actId="1076"/>
          <ac:spMkLst>
            <pc:docMk/>
            <pc:sldMk cId="2184145422" sldId="2147481362"/>
            <ac:spMk id="6" creationId="{05FB553C-BB8C-1B19-5F97-D5A4DE8A5C97}"/>
          </ac:spMkLst>
        </pc:spChg>
        <pc:picChg chg="add mod">
          <ac:chgData name="David Vachala" userId="91433487-0c4d-408d-9c05-4db9b7ff8fc7" providerId="ADAL" clId="{EF6F2B60-0E8E-4088-9A4E-A5AB42ABD5F7}" dt="2024-10-25T17:41:10.983" v="413" actId="1076"/>
          <ac:picMkLst>
            <pc:docMk/>
            <pc:sldMk cId="2184145422" sldId="2147481362"/>
            <ac:picMk id="5122" creationId="{2B7459C2-1304-5BF1-236B-8A01E2789B2B}"/>
          </ac:picMkLst>
        </pc:picChg>
      </pc:sldChg>
      <pc:sldChg chg="add del">
        <pc:chgData name="David Vachala" userId="91433487-0c4d-408d-9c05-4db9b7ff8fc7" providerId="ADAL" clId="{EF6F2B60-0E8E-4088-9A4E-A5AB42ABD5F7}" dt="2024-10-25T17:53:23.249" v="719" actId="47"/>
        <pc:sldMkLst>
          <pc:docMk/>
          <pc:sldMk cId="3859578106" sldId="2147481363"/>
        </pc:sldMkLst>
      </pc:sldChg>
      <pc:sldChg chg="addSp modSp add mod ord">
        <pc:chgData name="David Vachala" userId="91433487-0c4d-408d-9c05-4db9b7ff8fc7" providerId="ADAL" clId="{EF6F2B60-0E8E-4088-9A4E-A5AB42ABD5F7}" dt="2024-10-25T17:50:24.133" v="556"/>
        <pc:sldMkLst>
          <pc:docMk/>
          <pc:sldMk cId="2741452464" sldId="2147481364"/>
        </pc:sldMkLst>
        <pc:spChg chg="mod">
          <ac:chgData name="David Vachala" userId="91433487-0c4d-408d-9c05-4db9b7ff8fc7" providerId="ADAL" clId="{EF6F2B60-0E8E-4088-9A4E-A5AB42ABD5F7}" dt="2024-10-25T17:47:58.928" v="541" actId="27636"/>
          <ac:spMkLst>
            <pc:docMk/>
            <pc:sldMk cId="2741452464" sldId="2147481364"/>
            <ac:spMk id="2" creationId="{C9B855D7-4107-77D6-1E85-740C66AE6135}"/>
          </ac:spMkLst>
        </pc:spChg>
        <pc:spChg chg="mod">
          <ac:chgData name="David Vachala" userId="91433487-0c4d-408d-9c05-4db9b7ff8fc7" providerId="ADAL" clId="{EF6F2B60-0E8E-4088-9A4E-A5AB42ABD5F7}" dt="2024-10-25T17:48:40.279" v="552"/>
          <ac:spMkLst>
            <pc:docMk/>
            <pc:sldMk cId="2741452464" sldId="2147481364"/>
            <ac:spMk id="3" creationId="{E7829F45-D073-5104-5E54-43BC99B13CF7}"/>
          </ac:spMkLst>
        </pc:spChg>
        <pc:spChg chg="add mod">
          <ac:chgData name="David Vachala" userId="91433487-0c4d-408d-9c05-4db9b7ff8fc7" providerId="ADAL" clId="{EF6F2B60-0E8E-4088-9A4E-A5AB42ABD5F7}" dt="2024-10-25T17:48:48.004" v="554" actId="1076"/>
          <ac:spMkLst>
            <pc:docMk/>
            <pc:sldMk cId="2741452464" sldId="2147481364"/>
            <ac:spMk id="10" creationId="{0F86753A-A26E-4564-A11D-A416C9507CF0}"/>
          </ac:spMkLst>
        </pc:spChg>
        <pc:picChg chg="add mod">
          <ac:chgData name="David Vachala" userId="91433487-0c4d-408d-9c05-4db9b7ff8fc7" providerId="ADAL" clId="{EF6F2B60-0E8E-4088-9A4E-A5AB42ABD5F7}" dt="2024-10-25T17:47:11.750" v="532" actId="1076"/>
          <ac:picMkLst>
            <pc:docMk/>
            <pc:sldMk cId="2741452464" sldId="2147481364"/>
            <ac:picMk id="6" creationId="{CB44379A-9EC3-23DB-F0F6-122347AE95B4}"/>
          </ac:picMkLst>
        </pc:picChg>
        <pc:picChg chg="add mod">
          <ac:chgData name="David Vachala" userId="91433487-0c4d-408d-9c05-4db9b7ff8fc7" providerId="ADAL" clId="{EF6F2B60-0E8E-4088-9A4E-A5AB42ABD5F7}" dt="2024-10-25T17:47:38.649" v="536" actId="14100"/>
          <ac:picMkLst>
            <pc:docMk/>
            <pc:sldMk cId="2741452464" sldId="2147481364"/>
            <ac:picMk id="8" creationId="{374032AB-2FF5-CDD2-29AE-20CD2DB0599E}"/>
          </ac:picMkLst>
        </pc:picChg>
      </pc:sldChg>
      <pc:sldChg chg="add del">
        <pc:chgData name="David Vachala" userId="91433487-0c4d-408d-9c05-4db9b7ff8fc7" providerId="ADAL" clId="{EF6F2B60-0E8E-4088-9A4E-A5AB42ABD5F7}" dt="2024-10-25T17:53:24.304" v="720" actId="47"/>
        <pc:sldMkLst>
          <pc:docMk/>
          <pc:sldMk cId="784583542" sldId="2147481365"/>
        </pc:sldMkLst>
      </pc:sldChg>
      <pc:sldChg chg="add del">
        <pc:chgData name="David Vachala" userId="91433487-0c4d-408d-9c05-4db9b7ff8fc7" providerId="ADAL" clId="{EF6F2B60-0E8E-4088-9A4E-A5AB42ABD5F7}" dt="2024-10-25T17:53:24.755" v="721" actId="47"/>
        <pc:sldMkLst>
          <pc:docMk/>
          <pc:sldMk cId="3373994953" sldId="2147481366"/>
        </pc:sldMkLst>
      </pc:sldChg>
      <pc:sldMasterChg chg="delSldLayout">
        <pc:chgData name="David Vachala" userId="91433487-0c4d-408d-9c05-4db9b7ff8fc7" providerId="ADAL" clId="{EF6F2B60-0E8E-4088-9A4E-A5AB42ABD5F7}" dt="2024-10-17T19:11:41.357" v="42" actId="47"/>
        <pc:sldMasterMkLst>
          <pc:docMk/>
          <pc:sldMasterMk cId="2885650283" sldId="2147483648"/>
        </pc:sldMasterMkLst>
        <pc:sldLayoutChg chg="del">
          <pc:chgData name="David Vachala" userId="91433487-0c4d-408d-9c05-4db9b7ff8fc7" providerId="ADAL" clId="{EF6F2B60-0E8E-4088-9A4E-A5AB42ABD5F7}" dt="2024-10-17T19:11:41.357" v="42" actId="47"/>
          <pc:sldLayoutMkLst>
            <pc:docMk/>
            <pc:sldMasterMk cId="2885650283" sldId="2147483648"/>
            <pc:sldLayoutMk cId="2484820661" sldId="2147483667"/>
          </pc:sldLayoutMkLst>
        </pc:sldLayoutChg>
        <pc:sldLayoutChg chg="del">
          <pc:chgData name="David Vachala" userId="91433487-0c4d-408d-9c05-4db9b7ff8fc7" providerId="ADAL" clId="{EF6F2B60-0E8E-4088-9A4E-A5AB42ABD5F7}" dt="2024-10-17T19:11:38.671" v="39" actId="47"/>
          <pc:sldLayoutMkLst>
            <pc:docMk/>
            <pc:sldMasterMk cId="2885650283" sldId="2147483648"/>
            <pc:sldLayoutMk cId="301889793" sldId="2147483668"/>
          </pc:sldLayoutMkLst>
        </pc:sldLayoutChg>
      </pc:sldMasterChg>
    </pc:docChg>
  </pc:docChgLst>
  <pc:docChgLst>
    <pc:chgData name="Théophile Chin-Nin" userId="77bb4687-6e0a-4c11-8f84-ca258473b33f" providerId="ADAL" clId="{BAB5A214-7DC5-4952-9650-3CAEA0E6FF4F}"/>
    <pc:docChg chg="undo custSel addSld delSld modSld sldOrd modSection">
      <pc:chgData name="Théophile Chin-Nin" userId="77bb4687-6e0a-4c11-8f84-ca258473b33f" providerId="ADAL" clId="{BAB5A214-7DC5-4952-9650-3CAEA0E6FF4F}" dt="2024-08-28T10:32:03.248" v="2454" actId="20577"/>
      <pc:docMkLst>
        <pc:docMk/>
      </pc:docMkLst>
      <pc:sldChg chg="addSp modSp mod">
        <pc:chgData name="Théophile Chin-Nin" userId="77bb4687-6e0a-4c11-8f84-ca258473b33f" providerId="ADAL" clId="{BAB5A214-7DC5-4952-9650-3CAEA0E6FF4F}" dt="2024-08-27T10:15:52.578" v="325" actId="14100"/>
        <pc:sldMkLst>
          <pc:docMk/>
          <pc:sldMk cId="1651044968" sldId="2147481291"/>
        </pc:sldMkLst>
        <pc:spChg chg="mod">
          <ac:chgData name="Théophile Chin-Nin" userId="77bb4687-6e0a-4c11-8f84-ca258473b33f" providerId="ADAL" clId="{BAB5A214-7DC5-4952-9650-3CAEA0E6FF4F}" dt="2024-08-27T09:48:15.059" v="27" actId="20577"/>
          <ac:spMkLst>
            <pc:docMk/>
            <pc:sldMk cId="1651044968" sldId="2147481291"/>
            <ac:spMk id="2" creationId="{342A0E56-D3AB-3F22-68C7-73AE82415A2D}"/>
          </ac:spMkLst>
        </pc:spChg>
        <pc:spChg chg="mod">
          <ac:chgData name="Théophile Chin-Nin" userId="77bb4687-6e0a-4c11-8f84-ca258473b33f" providerId="ADAL" clId="{BAB5A214-7DC5-4952-9650-3CAEA0E6FF4F}" dt="2024-08-27T09:57:14.864" v="55" actId="404"/>
          <ac:spMkLst>
            <pc:docMk/>
            <pc:sldMk cId="1651044968" sldId="2147481291"/>
            <ac:spMk id="3" creationId="{8B88786A-74F4-1FA6-BC9F-8145B401BBC1}"/>
          </ac:spMkLst>
        </pc:spChg>
        <pc:spChg chg="add mod">
          <ac:chgData name="Théophile Chin-Nin" userId="77bb4687-6e0a-4c11-8f84-ca258473b33f" providerId="ADAL" clId="{BAB5A214-7DC5-4952-9650-3CAEA0E6FF4F}" dt="2024-08-27T09:58:03.660" v="118" actId="20577"/>
          <ac:spMkLst>
            <pc:docMk/>
            <pc:sldMk cId="1651044968" sldId="2147481291"/>
            <ac:spMk id="7" creationId="{3F781804-380B-2B97-2CBB-808ED3003AE1}"/>
          </ac:spMkLst>
        </pc:spChg>
        <pc:spChg chg="add mod">
          <ac:chgData name="Théophile Chin-Nin" userId="77bb4687-6e0a-4c11-8f84-ca258473b33f" providerId="ADAL" clId="{BAB5A214-7DC5-4952-9650-3CAEA0E6FF4F}" dt="2024-08-27T09:59:58.549" v="148" actId="1076"/>
          <ac:spMkLst>
            <pc:docMk/>
            <pc:sldMk cId="1651044968" sldId="2147481291"/>
            <ac:spMk id="10" creationId="{FDEF6CAE-7026-55A3-1013-74B108E1E9F0}"/>
          </ac:spMkLst>
        </pc:spChg>
        <pc:spChg chg="add mod">
          <ac:chgData name="Théophile Chin-Nin" userId="77bb4687-6e0a-4c11-8f84-ca258473b33f" providerId="ADAL" clId="{BAB5A214-7DC5-4952-9650-3CAEA0E6FF4F}" dt="2024-08-27T10:02:45.363" v="192" actId="20577"/>
          <ac:spMkLst>
            <pc:docMk/>
            <pc:sldMk cId="1651044968" sldId="2147481291"/>
            <ac:spMk id="13" creationId="{DC8B3020-B4BE-8F9F-5EC5-DB45A2C33BB8}"/>
          </ac:spMkLst>
        </pc:spChg>
        <pc:spChg chg="add mod">
          <ac:chgData name="Théophile Chin-Nin" userId="77bb4687-6e0a-4c11-8f84-ca258473b33f" providerId="ADAL" clId="{BAB5A214-7DC5-4952-9650-3CAEA0E6FF4F}" dt="2024-08-27T10:03:11.820" v="199" actId="1076"/>
          <ac:spMkLst>
            <pc:docMk/>
            <pc:sldMk cId="1651044968" sldId="2147481291"/>
            <ac:spMk id="14" creationId="{8E69ACC6-9BA1-0F39-2A59-11EA4E931E88}"/>
          </ac:spMkLst>
        </pc:spChg>
        <pc:spChg chg="add mod">
          <ac:chgData name="Théophile Chin-Nin" userId="77bb4687-6e0a-4c11-8f84-ca258473b33f" providerId="ADAL" clId="{BAB5A214-7DC5-4952-9650-3CAEA0E6FF4F}" dt="2024-08-27T10:03:16.013" v="201" actId="1076"/>
          <ac:spMkLst>
            <pc:docMk/>
            <pc:sldMk cId="1651044968" sldId="2147481291"/>
            <ac:spMk id="15" creationId="{18C2FD82-18DC-7B93-A0BE-40D6F486FC9A}"/>
          </ac:spMkLst>
        </pc:spChg>
        <pc:picChg chg="add mod">
          <ac:chgData name="Théophile Chin-Nin" userId="77bb4687-6e0a-4c11-8f84-ca258473b33f" providerId="ADAL" clId="{BAB5A214-7DC5-4952-9650-3CAEA0E6FF4F}" dt="2024-08-27T09:57:20.353" v="57" actId="1076"/>
          <ac:picMkLst>
            <pc:docMk/>
            <pc:sldMk cId="1651044968" sldId="2147481291"/>
            <ac:picMk id="6" creationId="{B9698508-F6C8-9918-112B-C82DB54AB903}"/>
          </ac:picMkLst>
        </pc:picChg>
        <pc:picChg chg="add mod">
          <ac:chgData name="Théophile Chin-Nin" userId="77bb4687-6e0a-4c11-8f84-ca258473b33f" providerId="ADAL" clId="{BAB5A214-7DC5-4952-9650-3CAEA0E6FF4F}" dt="2024-08-27T09:59:33.861" v="120" actId="1076"/>
          <ac:picMkLst>
            <pc:docMk/>
            <pc:sldMk cId="1651044968" sldId="2147481291"/>
            <ac:picMk id="9" creationId="{35978DD0-A871-D6C9-272F-38DE8D5E187D}"/>
          </ac:picMkLst>
        </pc:picChg>
        <pc:picChg chg="add mod modCrop">
          <ac:chgData name="Théophile Chin-Nin" userId="77bb4687-6e0a-4c11-8f84-ca258473b33f" providerId="ADAL" clId="{BAB5A214-7DC5-4952-9650-3CAEA0E6FF4F}" dt="2024-08-27T10:15:52.578" v="325" actId="14100"/>
          <ac:picMkLst>
            <pc:docMk/>
            <pc:sldMk cId="1651044968" sldId="2147481291"/>
            <ac:picMk id="12" creationId="{BA7C7BCE-B691-6BFD-51DC-D55D23B884D5}"/>
          </ac:picMkLst>
        </pc:picChg>
      </pc:sldChg>
      <pc:sldChg chg="addSp delSp modSp add mod">
        <pc:chgData name="Théophile Chin-Nin" userId="77bb4687-6e0a-4c11-8f84-ca258473b33f" providerId="ADAL" clId="{BAB5A214-7DC5-4952-9650-3CAEA0E6FF4F}" dt="2024-08-27T10:20:22.482" v="377" actId="1076"/>
        <pc:sldMkLst>
          <pc:docMk/>
          <pc:sldMk cId="3118988767" sldId="2147481309"/>
        </pc:sldMkLst>
        <pc:spChg chg="mod">
          <ac:chgData name="Théophile Chin-Nin" userId="77bb4687-6e0a-4c11-8f84-ca258473b33f" providerId="ADAL" clId="{BAB5A214-7DC5-4952-9650-3CAEA0E6FF4F}" dt="2024-08-27T10:04:03.229" v="216" actId="20577"/>
          <ac:spMkLst>
            <pc:docMk/>
            <pc:sldMk cId="3118988767" sldId="2147481309"/>
            <ac:spMk id="2" creationId="{342A0E56-D3AB-3F22-68C7-73AE82415A2D}"/>
          </ac:spMkLst>
        </pc:spChg>
        <pc:spChg chg="del mod">
          <ac:chgData name="Théophile Chin-Nin" userId="77bb4687-6e0a-4c11-8f84-ca258473b33f" providerId="ADAL" clId="{BAB5A214-7DC5-4952-9650-3CAEA0E6FF4F}" dt="2024-08-27T10:04:34.311" v="217" actId="931"/>
          <ac:spMkLst>
            <pc:docMk/>
            <pc:sldMk cId="3118988767" sldId="2147481309"/>
            <ac:spMk id="3" creationId="{8B88786A-74F4-1FA6-BC9F-8145B401BBC1}"/>
          </ac:spMkLst>
        </pc:spChg>
        <pc:spChg chg="add mod">
          <ac:chgData name="Théophile Chin-Nin" userId="77bb4687-6e0a-4c11-8f84-ca258473b33f" providerId="ADAL" clId="{BAB5A214-7DC5-4952-9650-3CAEA0E6FF4F}" dt="2024-08-27T10:08:37.441" v="273" actId="1076"/>
          <ac:spMkLst>
            <pc:docMk/>
            <pc:sldMk cId="3118988767" sldId="2147481309"/>
            <ac:spMk id="20" creationId="{DD2A6BBD-C5FD-5159-DA98-5EFD79CBFC9C}"/>
          </ac:spMkLst>
        </pc:spChg>
        <pc:spChg chg="add mod ord">
          <ac:chgData name="Théophile Chin-Nin" userId="77bb4687-6e0a-4c11-8f84-ca258473b33f" providerId="ADAL" clId="{BAB5A214-7DC5-4952-9650-3CAEA0E6FF4F}" dt="2024-08-27T10:09:26.533" v="281" actId="1582"/>
          <ac:spMkLst>
            <pc:docMk/>
            <pc:sldMk cId="3118988767" sldId="2147481309"/>
            <ac:spMk id="21" creationId="{B4723528-D032-978C-F3F0-C21FEFE1F0FC}"/>
          </ac:spMkLst>
        </pc:spChg>
        <pc:spChg chg="add mod">
          <ac:chgData name="Théophile Chin-Nin" userId="77bb4687-6e0a-4c11-8f84-ca258473b33f" providerId="ADAL" clId="{BAB5A214-7DC5-4952-9650-3CAEA0E6FF4F}" dt="2024-08-27T10:13:14.991" v="320" actId="164"/>
          <ac:spMkLst>
            <pc:docMk/>
            <pc:sldMk cId="3118988767" sldId="2147481309"/>
            <ac:spMk id="22" creationId="{488640C4-23FE-5C6F-E67C-3D577221385B}"/>
          </ac:spMkLst>
        </pc:spChg>
        <pc:spChg chg="add mod">
          <ac:chgData name="Théophile Chin-Nin" userId="77bb4687-6e0a-4c11-8f84-ca258473b33f" providerId="ADAL" clId="{BAB5A214-7DC5-4952-9650-3CAEA0E6FF4F}" dt="2024-08-27T10:13:14.991" v="320" actId="164"/>
          <ac:spMkLst>
            <pc:docMk/>
            <pc:sldMk cId="3118988767" sldId="2147481309"/>
            <ac:spMk id="23" creationId="{A76EC65D-458C-D48E-7603-E9D245408AAE}"/>
          </ac:spMkLst>
        </pc:spChg>
        <pc:spChg chg="add mod">
          <ac:chgData name="Théophile Chin-Nin" userId="77bb4687-6e0a-4c11-8f84-ca258473b33f" providerId="ADAL" clId="{BAB5A214-7DC5-4952-9650-3CAEA0E6FF4F}" dt="2024-08-27T10:13:14.991" v="320" actId="164"/>
          <ac:spMkLst>
            <pc:docMk/>
            <pc:sldMk cId="3118988767" sldId="2147481309"/>
            <ac:spMk id="24" creationId="{D70012DF-FDD2-A57B-F223-3C4303522C1A}"/>
          </ac:spMkLst>
        </pc:spChg>
        <pc:spChg chg="add mod">
          <ac:chgData name="Théophile Chin-Nin" userId="77bb4687-6e0a-4c11-8f84-ca258473b33f" providerId="ADAL" clId="{BAB5A214-7DC5-4952-9650-3CAEA0E6FF4F}" dt="2024-08-27T10:13:14.991" v="320" actId="164"/>
          <ac:spMkLst>
            <pc:docMk/>
            <pc:sldMk cId="3118988767" sldId="2147481309"/>
            <ac:spMk id="25" creationId="{BF75859F-24C1-1077-1460-052E363568D5}"/>
          </ac:spMkLst>
        </pc:spChg>
        <pc:spChg chg="add mod">
          <ac:chgData name="Théophile Chin-Nin" userId="77bb4687-6e0a-4c11-8f84-ca258473b33f" providerId="ADAL" clId="{BAB5A214-7DC5-4952-9650-3CAEA0E6FF4F}" dt="2024-08-27T10:13:14.991" v="320" actId="164"/>
          <ac:spMkLst>
            <pc:docMk/>
            <pc:sldMk cId="3118988767" sldId="2147481309"/>
            <ac:spMk id="26" creationId="{95F6562C-BFD3-F74C-A587-D4223545FFC9}"/>
          </ac:spMkLst>
        </pc:spChg>
        <pc:spChg chg="add mod ord">
          <ac:chgData name="Théophile Chin-Nin" userId="77bb4687-6e0a-4c11-8f84-ca258473b33f" providerId="ADAL" clId="{BAB5A214-7DC5-4952-9650-3CAEA0E6FF4F}" dt="2024-08-27T10:13:14.991" v="320" actId="164"/>
          <ac:spMkLst>
            <pc:docMk/>
            <pc:sldMk cId="3118988767" sldId="2147481309"/>
            <ac:spMk id="27" creationId="{2C58F52D-75DE-9928-F15E-E38F47C9465B}"/>
          </ac:spMkLst>
        </pc:spChg>
        <pc:spChg chg="add mod">
          <ac:chgData name="Théophile Chin-Nin" userId="77bb4687-6e0a-4c11-8f84-ca258473b33f" providerId="ADAL" clId="{BAB5A214-7DC5-4952-9650-3CAEA0E6FF4F}" dt="2024-08-27T10:20:22.482" v="377" actId="1076"/>
          <ac:spMkLst>
            <pc:docMk/>
            <pc:sldMk cId="3118988767" sldId="2147481309"/>
            <ac:spMk id="40" creationId="{FD44F31A-ED8E-637F-A8A5-00BBAF326BBD}"/>
          </ac:spMkLst>
        </pc:spChg>
        <pc:grpChg chg="add mod">
          <ac:chgData name="Théophile Chin-Nin" userId="77bb4687-6e0a-4c11-8f84-ca258473b33f" providerId="ADAL" clId="{BAB5A214-7DC5-4952-9650-3CAEA0E6FF4F}" dt="2024-08-27T10:16:01.001" v="327" actId="1076"/>
          <ac:grpSpMkLst>
            <pc:docMk/>
            <pc:sldMk cId="3118988767" sldId="2147481309"/>
            <ac:grpSpMk id="28" creationId="{7E358572-C59A-23C1-AADC-2B1F8DB778C0}"/>
          </ac:grpSpMkLst>
        </pc:grpChg>
        <pc:picChg chg="add mod">
          <ac:chgData name="Théophile Chin-Nin" userId="77bb4687-6e0a-4c11-8f84-ca258473b33f" providerId="ADAL" clId="{BAB5A214-7DC5-4952-9650-3CAEA0E6FF4F}" dt="2024-08-27T10:06:18.815" v="239" actId="12788"/>
          <ac:picMkLst>
            <pc:docMk/>
            <pc:sldMk cId="3118988767" sldId="2147481309"/>
            <ac:picMk id="6" creationId="{36FA482A-88A4-BF7F-E698-D964DD7B9522}"/>
          </ac:picMkLst>
        </pc:picChg>
        <pc:picChg chg="add mod">
          <ac:chgData name="Théophile Chin-Nin" userId="77bb4687-6e0a-4c11-8f84-ca258473b33f" providerId="ADAL" clId="{BAB5A214-7DC5-4952-9650-3CAEA0E6FF4F}" dt="2024-08-27T10:09:29.591" v="282" actId="1076"/>
          <ac:picMkLst>
            <pc:docMk/>
            <pc:sldMk cId="3118988767" sldId="2147481309"/>
            <ac:picMk id="8" creationId="{B4CF30A1-4424-D978-0549-36CAAE4E3D52}"/>
          </ac:picMkLst>
        </pc:picChg>
        <pc:picChg chg="add mod">
          <ac:chgData name="Théophile Chin-Nin" userId="77bb4687-6e0a-4c11-8f84-ca258473b33f" providerId="ADAL" clId="{BAB5A214-7DC5-4952-9650-3CAEA0E6FF4F}" dt="2024-08-27T10:06:18.815" v="239" actId="12788"/>
          <ac:picMkLst>
            <pc:docMk/>
            <pc:sldMk cId="3118988767" sldId="2147481309"/>
            <ac:picMk id="9" creationId="{531D5BC5-AF45-F783-BFC9-51AB3A2EDC35}"/>
          </ac:picMkLst>
        </pc:picChg>
        <pc:picChg chg="add mod">
          <ac:chgData name="Théophile Chin-Nin" userId="77bb4687-6e0a-4c11-8f84-ca258473b33f" providerId="ADAL" clId="{BAB5A214-7DC5-4952-9650-3CAEA0E6FF4F}" dt="2024-08-27T10:06:18.815" v="239" actId="12788"/>
          <ac:picMkLst>
            <pc:docMk/>
            <pc:sldMk cId="3118988767" sldId="2147481309"/>
            <ac:picMk id="10" creationId="{B946E3FF-463F-3FE7-0A5C-9620BFCA06D7}"/>
          </ac:picMkLst>
        </pc:picChg>
        <pc:picChg chg="add mod">
          <ac:chgData name="Théophile Chin-Nin" userId="77bb4687-6e0a-4c11-8f84-ca258473b33f" providerId="ADAL" clId="{BAB5A214-7DC5-4952-9650-3CAEA0E6FF4F}" dt="2024-08-27T10:06:18.815" v="239" actId="12788"/>
          <ac:picMkLst>
            <pc:docMk/>
            <pc:sldMk cId="3118988767" sldId="2147481309"/>
            <ac:picMk id="11" creationId="{F96BF1C8-F5FE-910F-568A-CCB5CA05C445}"/>
          </ac:picMkLst>
        </pc:picChg>
        <pc:picChg chg="add mod ord">
          <ac:chgData name="Théophile Chin-Nin" userId="77bb4687-6e0a-4c11-8f84-ca258473b33f" providerId="ADAL" clId="{BAB5A214-7DC5-4952-9650-3CAEA0E6FF4F}" dt="2024-08-27T10:09:31.739" v="283" actId="1076"/>
          <ac:picMkLst>
            <pc:docMk/>
            <pc:sldMk cId="3118988767" sldId="2147481309"/>
            <ac:picMk id="13" creationId="{15446F46-38B6-48A2-B706-710A62807F5E}"/>
          </ac:picMkLst>
        </pc:picChg>
        <pc:picChg chg="add mod">
          <ac:chgData name="Théophile Chin-Nin" userId="77bb4687-6e0a-4c11-8f84-ca258473b33f" providerId="ADAL" clId="{BAB5A214-7DC5-4952-9650-3CAEA0E6FF4F}" dt="2024-08-27T10:08:45.252" v="275" actId="1076"/>
          <ac:picMkLst>
            <pc:docMk/>
            <pc:sldMk cId="3118988767" sldId="2147481309"/>
            <ac:picMk id="15" creationId="{78B16532-959B-741C-EDE6-D9044652A48B}"/>
          </ac:picMkLst>
        </pc:picChg>
        <pc:picChg chg="add mod">
          <ac:chgData name="Théophile Chin-Nin" userId="77bb4687-6e0a-4c11-8f84-ca258473b33f" providerId="ADAL" clId="{BAB5A214-7DC5-4952-9650-3CAEA0E6FF4F}" dt="2024-08-27T10:07:23.073" v="254" actId="1076"/>
          <ac:picMkLst>
            <pc:docMk/>
            <pc:sldMk cId="3118988767" sldId="2147481309"/>
            <ac:picMk id="17" creationId="{6A6449F3-1A8F-7B15-C524-403D850C5642}"/>
          </ac:picMkLst>
        </pc:picChg>
        <pc:picChg chg="add mod">
          <ac:chgData name="Théophile Chin-Nin" userId="77bb4687-6e0a-4c11-8f84-ca258473b33f" providerId="ADAL" clId="{BAB5A214-7DC5-4952-9650-3CAEA0E6FF4F}" dt="2024-08-27T10:07:01.214" v="247" actId="1076"/>
          <ac:picMkLst>
            <pc:docMk/>
            <pc:sldMk cId="3118988767" sldId="2147481309"/>
            <ac:picMk id="19" creationId="{4DB69425-A3AF-18A8-47E0-43305A64071A}"/>
          </ac:picMkLst>
        </pc:picChg>
        <pc:cxnChg chg="add mod">
          <ac:chgData name="Théophile Chin-Nin" userId="77bb4687-6e0a-4c11-8f84-ca258473b33f" providerId="ADAL" clId="{BAB5A214-7DC5-4952-9650-3CAEA0E6FF4F}" dt="2024-08-27T10:18:26.518" v="330" actId="1582"/>
          <ac:cxnSpMkLst>
            <pc:docMk/>
            <pc:sldMk cId="3118988767" sldId="2147481309"/>
            <ac:cxnSpMk id="30" creationId="{939BDBA0-EF68-C287-7061-EB982BA08B97}"/>
          </ac:cxnSpMkLst>
        </pc:cxnChg>
        <pc:cxnChg chg="add mod">
          <ac:chgData name="Théophile Chin-Nin" userId="77bb4687-6e0a-4c11-8f84-ca258473b33f" providerId="ADAL" clId="{BAB5A214-7DC5-4952-9650-3CAEA0E6FF4F}" dt="2024-08-27T10:18:41.385" v="333" actId="14100"/>
          <ac:cxnSpMkLst>
            <pc:docMk/>
            <pc:sldMk cId="3118988767" sldId="2147481309"/>
            <ac:cxnSpMk id="31" creationId="{4E5C34C2-56F7-02AF-E491-81DEBD386C5F}"/>
          </ac:cxnSpMkLst>
        </pc:cxnChg>
        <pc:cxnChg chg="add mod">
          <ac:chgData name="Théophile Chin-Nin" userId="77bb4687-6e0a-4c11-8f84-ca258473b33f" providerId="ADAL" clId="{BAB5A214-7DC5-4952-9650-3CAEA0E6FF4F}" dt="2024-08-27T10:19:02.597" v="338" actId="14100"/>
          <ac:cxnSpMkLst>
            <pc:docMk/>
            <pc:sldMk cId="3118988767" sldId="2147481309"/>
            <ac:cxnSpMk id="34" creationId="{AF66BB98-AD19-5E4C-45B3-D1D1FDFCB333}"/>
          </ac:cxnSpMkLst>
        </pc:cxnChg>
        <pc:cxnChg chg="add mod">
          <ac:chgData name="Théophile Chin-Nin" userId="77bb4687-6e0a-4c11-8f84-ca258473b33f" providerId="ADAL" clId="{BAB5A214-7DC5-4952-9650-3CAEA0E6FF4F}" dt="2024-08-27T10:19:06.561" v="339" actId="14100"/>
          <ac:cxnSpMkLst>
            <pc:docMk/>
            <pc:sldMk cId="3118988767" sldId="2147481309"/>
            <ac:cxnSpMk id="36" creationId="{F7712882-ED26-D9AA-E530-CC0059B1C8DA}"/>
          </ac:cxnSpMkLst>
        </pc:cxnChg>
      </pc:sldChg>
      <pc:sldChg chg="addSp delSp modSp add mod modTransition">
        <pc:chgData name="Théophile Chin-Nin" userId="77bb4687-6e0a-4c11-8f84-ca258473b33f" providerId="ADAL" clId="{BAB5A214-7DC5-4952-9650-3CAEA0E6FF4F}" dt="2024-08-27T10:37:25.915" v="749" actId="20577"/>
        <pc:sldMkLst>
          <pc:docMk/>
          <pc:sldMk cId="2522223008" sldId="2147481310"/>
        </pc:sldMkLst>
        <pc:spChg chg="mod">
          <ac:chgData name="Théophile Chin-Nin" userId="77bb4687-6e0a-4c11-8f84-ca258473b33f" providerId="ADAL" clId="{BAB5A214-7DC5-4952-9650-3CAEA0E6FF4F}" dt="2024-08-27T10:21:49.105" v="401" actId="20577"/>
          <ac:spMkLst>
            <pc:docMk/>
            <pc:sldMk cId="2522223008" sldId="2147481310"/>
            <ac:spMk id="2" creationId="{342A0E56-D3AB-3F22-68C7-73AE82415A2D}"/>
          </ac:spMkLst>
        </pc:spChg>
        <pc:spChg chg="add mod">
          <ac:chgData name="Théophile Chin-Nin" userId="77bb4687-6e0a-4c11-8f84-ca258473b33f" providerId="ADAL" clId="{BAB5A214-7DC5-4952-9650-3CAEA0E6FF4F}" dt="2024-08-27T10:37:25.915" v="749" actId="20577"/>
          <ac:spMkLst>
            <pc:docMk/>
            <pc:sldMk cId="2522223008" sldId="2147481310"/>
            <ac:spMk id="3" creationId="{F18C97AD-DD31-969A-AC34-5F90576E9B3D}"/>
          </ac:spMkLst>
        </pc:spChg>
        <pc:spChg chg="add del mod">
          <ac:chgData name="Théophile Chin-Nin" userId="77bb4687-6e0a-4c11-8f84-ca258473b33f" providerId="ADAL" clId="{BAB5A214-7DC5-4952-9650-3CAEA0E6FF4F}" dt="2024-08-27T10:22:00.055" v="403" actId="478"/>
          <ac:spMkLst>
            <pc:docMk/>
            <pc:sldMk cId="2522223008" sldId="2147481310"/>
            <ac:spMk id="5" creationId="{0F6AE5C2-F9CD-C4D6-A2B0-3A6078ECAB73}"/>
          </ac:spMkLst>
        </pc:spChg>
        <pc:spChg chg="add mod">
          <ac:chgData name="Théophile Chin-Nin" userId="77bb4687-6e0a-4c11-8f84-ca258473b33f" providerId="ADAL" clId="{BAB5A214-7DC5-4952-9650-3CAEA0E6FF4F}" dt="2024-08-27T10:37:22.345" v="748" actId="20577"/>
          <ac:spMkLst>
            <pc:docMk/>
            <pc:sldMk cId="2522223008" sldId="2147481310"/>
            <ac:spMk id="7" creationId="{AF228445-94CA-C200-BAA4-24D2BD9BCC8A}"/>
          </ac:spMkLst>
        </pc:spChg>
        <pc:spChg chg="del">
          <ac:chgData name="Théophile Chin-Nin" userId="77bb4687-6e0a-4c11-8f84-ca258473b33f" providerId="ADAL" clId="{BAB5A214-7DC5-4952-9650-3CAEA0E6FF4F}" dt="2024-08-27T10:21:54.425" v="402" actId="478"/>
          <ac:spMkLst>
            <pc:docMk/>
            <pc:sldMk cId="2522223008" sldId="2147481310"/>
            <ac:spMk id="20" creationId="{DD2A6BBD-C5FD-5159-DA98-5EFD79CBFC9C}"/>
          </ac:spMkLst>
        </pc:spChg>
        <pc:spChg chg="mod">
          <ac:chgData name="Théophile Chin-Nin" userId="77bb4687-6e0a-4c11-8f84-ca258473b33f" providerId="ADAL" clId="{BAB5A214-7DC5-4952-9650-3CAEA0E6FF4F}" dt="2024-08-27T10:33:09.568" v="567" actId="1076"/>
          <ac:spMkLst>
            <pc:docMk/>
            <pc:sldMk cId="2522223008" sldId="2147481310"/>
            <ac:spMk id="21" creationId="{B4723528-D032-978C-F3F0-C21FEFE1F0FC}"/>
          </ac:spMkLst>
        </pc:spChg>
        <pc:spChg chg="mod">
          <ac:chgData name="Théophile Chin-Nin" userId="77bb4687-6e0a-4c11-8f84-ca258473b33f" providerId="ADAL" clId="{BAB5A214-7DC5-4952-9650-3CAEA0E6FF4F}" dt="2024-08-27T10:22:22.198" v="407" actId="1076"/>
          <ac:spMkLst>
            <pc:docMk/>
            <pc:sldMk cId="2522223008" sldId="2147481310"/>
            <ac:spMk id="24" creationId="{D70012DF-FDD2-A57B-F223-3C4303522C1A}"/>
          </ac:spMkLst>
        </pc:spChg>
        <pc:spChg chg="mod">
          <ac:chgData name="Théophile Chin-Nin" userId="77bb4687-6e0a-4c11-8f84-ca258473b33f" providerId="ADAL" clId="{BAB5A214-7DC5-4952-9650-3CAEA0E6FF4F}" dt="2024-08-27T10:33:09.568" v="567" actId="1076"/>
          <ac:spMkLst>
            <pc:docMk/>
            <pc:sldMk cId="2522223008" sldId="2147481310"/>
            <ac:spMk id="40" creationId="{FD44F31A-ED8E-637F-A8A5-00BBAF326BBD}"/>
          </ac:spMkLst>
        </pc:spChg>
        <pc:grpChg chg="mod">
          <ac:chgData name="Théophile Chin-Nin" userId="77bb4687-6e0a-4c11-8f84-ca258473b33f" providerId="ADAL" clId="{BAB5A214-7DC5-4952-9650-3CAEA0E6FF4F}" dt="2024-08-27T10:33:09.568" v="567" actId="1076"/>
          <ac:grpSpMkLst>
            <pc:docMk/>
            <pc:sldMk cId="2522223008" sldId="2147481310"/>
            <ac:grpSpMk id="28" creationId="{7E358572-C59A-23C1-AADC-2B1F8DB778C0}"/>
          </ac:grpSpMkLst>
        </pc:grpChg>
        <pc:picChg chg="del">
          <ac:chgData name="Théophile Chin-Nin" userId="77bb4687-6e0a-4c11-8f84-ca258473b33f" providerId="ADAL" clId="{BAB5A214-7DC5-4952-9650-3CAEA0E6FF4F}" dt="2024-08-27T10:21:54.425" v="402" actId="478"/>
          <ac:picMkLst>
            <pc:docMk/>
            <pc:sldMk cId="2522223008" sldId="2147481310"/>
            <ac:picMk id="6" creationId="{36FA482A-88A4-BF7F-E698-D964DD7B9522}"/>
          </ac:picMkLst>
        </pc:picChg>
        <pc:picChg chg="mod">
          <ac:chgData name="Théophile Chin-Nin" userId="77bb4687-6e0a-4c11-8f84-ca258473b33f" providerId="ADAL" clId="{BAB5A214-7DC5-4952-9650-3CAEA0E6FF4F}" dt="2024-08-27T10:33:09.568" v="567" actId="1076"/>
          <ac:picMkLst>
            <pc:docMk/>
            <pc:sldMk cId="2522223008" sldId="2147481310"/>
            <ac:picMk id="8" creationId="{B4CF30A1-4424-D978-0549-36CAAE4E3D52}"/>
          </ac:picMkLst>
        </pc:picChg>
        <pc:picChg chg="del">
          <ac:chgData name="Théophile Chin-Nin" userId="77bb4687-6e0a-4c11-8f84-ca258473b33f" providerId="ADAL" clId="{BAB5A214-7DC5-4952-9650-3CAEA0E6FF4F}" dt="2024-08-27T10:21:54.425" v="402" actId="478"/>
          <ac:picMkLst>
            <pc:docMk/>
            <pc:sldMk cId="2522223008" sldId="2147481310"/>
            <ac:picMk id="9" creationId="{531D5BC5-AF45-F783-BFC9-51AB3A2EDC35}"/>
          </ac:picMkLst>
        </pc:picChg>
        <pc:picChg chg="del">
          <ac:chgData name="Théophile Chin-Nin" userId="77bb4687-6e0a-4c11-8f84-ca258473b33f" providerId="ADAL" clId="{BAB5A214-7DC5-4952-9650-3CAEA0E6FF4F}" dt="2024-08-27T10:21:54.425" v="402" actId="478"/>
          <ac:picMkLst>
            <pc:docMk/>
            <pc:sldMk cId="2522223008" sldId="2147481310"/>
            <ac:picMk id="10" creationId="{B946E3FF-463F-3FE7-0A5C-9620BFCA06D7}"/>
          </ac:picMkLst>
        </pc:picChg>
        <pc:picChg chg="del">
          <ac:chgData name="Théophile Chin-Nin" userId="77bb4687-6e0a-4c11-8f84-ca258473b33f" providerId="ADAL" clId="{BAB5A214-7DC5-4952-9650-3CAEA0E6FF4F}" dt="2024-08-27T10:21:54.425" v="402" actId="478"/>
          <ac:picMkLst>
            <pc:docMk/>
            <pc:sldMk cId="2522223008" sldId="2147481310"/>
            <ac:picMk id="11" creationId="{F96BF1C8-F5FE-910F-568A-CCB5CA05C445}"/>
          </ac:picMkLst>
        </pc:picChg>
        <pc:picChg chg="mod">
          <ac:chgData name="Théophile Chin-Nin" userId="77bb4687-6e0a-4c11-8f84-ca258473b33f" providerId="ADAL" clId="{BAB5A214-7DC5-4952-9650-3CAEA0E6FF4F}" dt="2024-08-27T10:33:09.568" v="567" actId="1076"/>
          <ac:picMkLst>
            <pc:docMk/>
            <pc:sldMk cId="2522223008" sldId="2147481310"/>
            <ac:picMk id="13" creationId="{15446F46-38B6-48A2-B706-710A62807F5E}"/>
          </ac:picMkLst>
        </pc:picChg>
        <pc:picChg chg="del">
          <ac:chgData name="Théophile Chin-Nin" userId="77bb4687-6e0a-4c11-8f84-ca258473b33f" providerId="ADAL" clId="{BAB5A214-7DC5-4952-9650-3CAEA0E6FF4F}" dt="2024-08-27T10:21:54.425" v="402" actId="478"/>
          <ac:picMkLst>
            <pc:docMk/>
            <pc:sldMk cId="2522223008" sldId="2147481310"/>
            <ac:picMk id="15" creationId="{78B16532-959B-741C-EDE6-D9044652A48B}"/>
          </ac:picMkLst>
        </pc:picChg>
        <pc:picChg chg="del">
          <ac:chgData name="Théophile Chin-Nin" userId="77bb4687-6e0a-4c11-8f84-ca258473b33f" providerId="ADAL" clId="{BAB5A214-7DC5-4952-9650-3CAEA0E6FF4F}" dt="2024-08-27T10:21:54.425" v="402" actId="478"/>
          <ac:picMkLst>
            <pc:docMk/>
            <pc:sldMk cId="2522223008" sldId="2147481310"/>
            <ac:picMk id="17" creationId="{6A6449F3-1A8F-7B15-C524-403D850C5642}"/>
          </ac:picMkLst>
        </pc:picChg>
        <pc:picChg chg="del">
          <ac:chgData name="Théophile Chin-Nin" userId="77bb4687-6e0a-4c11-8f84-ca258473b33f" providerId="ADAL" clId="{BAB5A214-7DC5-4952-9650-3CAEA0E6FF4F}" dt="2024-08-27T10:21:54.425" v="402" actId="478"/>
          <ac:picMkLst>
            <pc:docMk/>
            <pc:sldMk cId="2522223008" sldId="2147481310"/>
            <ac:picMk id="19" creationId="{4DB69425-A3AF-18A8-47E0-43305A64071A}"/>
          </ac:picMkLst>
        </pc:picChg>
        <pc:cxnChg chg="add del mod">
          <ac:chgData name="Théophile Chin-Nin" userId="77bb4687-6e0a-4c11-8f84-ca258473b33f" providerId="ADAL" clId="{BAB5A214-7DC5-4952-9650-3CAEA0E6FF4F}" dt="2024-08-27T10:29:51.560" v="565" actId="478"/>
          <ac:cxnSpMkLst>
            <pc:docMk/>
            <pc:sldMk cId="2522223008" sldId="2147481310"/>
            <ac:cxnSpMk id="14" creationId="{35CA9B52-A207-B886-EFA4-2072CCD92F67}"/>
          </ac:cxnSpMkLst>
        </pc:cxnChg>
        <pc:cxnChg chg="del mod">
          <ac:chgData name="Théophile Chin-Nin" userId="77bb4687-6e0a-4c11-8f84-ca258473b33f" providerId="ADAL" clId="{BAB5A214-7DC5-4952-9650-3CAEA0E6FF4F}" dt="2024-08-27T10:21:54.425" v="402" actId="478"/>
          <ac:cxnSpMkLst>
            <pc:docMk/>
            <pc:sldMk cId="2522223008" sldId="2147481310"/>
            <ac:cxnSpMk id="30" creationId="{939BDBA0-EF68-C287-7061-EB982BA08B97}"/>
          </ac:cxnSpMkLst>
        </pc:cxnChg>
        <pc:cxnChg chg="del mod">
          <ac:chgData name="Théophile Chin-Nin" userId="77bb4687-6e0a-4c11-8f84-ca258473b33f" providerId="ADAL" clId="{BAB5A214-7DC5-4952-9650-3CAEA0E6FF4F}" dt="2024-08-27T10:21:54.425" v="402" actId="478"/>
          <ac:cxnSpMkLst>
            <pc:docMk/>
            <pc:sldMk cId="2522223008" sldId="2147481310"/>
            <ac:cxnSpMk id="31" creationId="{4E5C34C2-56F7-02AF-E491-81DEBD386C5F}"/>
          </ac:cxnSpMkLst>
        </pc:cxnChg>
        <pc:cxnChg chg="del mod">
          <ac:chgData name="Théophile Chin-Nin" userId="77bb4687-6e0a-4c11-8f84-ca258473b33f" providerId="ADAL" clId="{BAB5A214-7DC5-4952-9650-3CAEA0E6FF4F}" dt="2024-08-27T10:21:54.425" v="402" actId="478"/>
          <ac:cxnSpMkLst>
            <pc:docMk/>
            <pc:sldMk cId="2522223008" sldId="2147481310"/>
            <ac:cxnSpMk id="34" creationId="{AF66BB98-AD19-5E4C-45B3-D1D1FDFCB333}"/>
          </ac:cxnSpMkLst>
        </pc:cxnChg>
        <pc:cxnChg chg="del mod">
          <ac:chgData name="Théophile Chin-Nin" userId="77bb4687-6e0a-4c11-8f84-ca258473b33f" providerId="ADAL" clId="{BAB5A214-7DC5-4952-9650-3CAEA0E6FF4F}" dt="2024-08-27T10:21:54.425" v="402" actId="478"/>
          <ac:cxnSpMkLst>
            <pc:docMk/>
            <pc:sldMk cId="2522223008" sldId="2147481310"/>
            <ac:cxnSpMk id="36" creationId="{F7712882-ED26-D9AA-E530-CC0059B1C8DA}"/>
          </ac:cxnSpMkLst>
        </pc:cxnChg>
      </pc:sldChg>
      <pc:sldChg chg="addSp delSp modSp add mod modAnim">
        <pc:chgData name="Théophile Chin-Nin" userId="77bb4687-6e0a-4c11-8f84-ca258473b33f" providerId="ADAL" clId="{BAB5A214-7DC5-4952-9650-3CAEA0E6FF4F}" dt="2024-08-28T06:13:43.958" v="1398" actId="1076"/>
        <pc:sldMkLst>
          <pc:docMk/>
          <pc:sldMk cId="1175906458" sldId="2147481311"/>
        </pc:sldMkLst>
        <pc:spChg chg="mod">
          <ac:chgData name="Théophile Chin-Nin" userId="77bb4687-6e0a-4c11-8f84-ca258473b33f" providerId="ADAL" clId="{BAB5A214-7DC5-4952-9650-3CAEA0E6FF4F}" dt="2024-08-27T10:37:55.905" v="767" actId="20577"/>
          <ac:spMkLst>
            <pc:docMk/>
            <pc:sldMk cId="1175906458" sldId="2147481311"/>
            <ac:spMk id="2" creationId="{342A0E56-D3AB-3F22-68C7-73AE82415A2D}"/>
          </ac:spMkLst>
        </pc:spChg>
        <pc:spChg chg="del">
          <ac:chgData name="Théophile Chin-Nin" userId="77bb4687-6e0a-4c11-8f84-ca258473b33f" providerId="ADAL" clId="{BAB5A214-7DC5-4952-9650-3CAEA0E6FF4F}" dt="2024-08-27T10:38:01.706" v="768" actId="478"/>
          <ac:spMkLst>
            <pc:docMk/>
            <pc:sldMk cId="1175906458" sldId="2147481311"/>
            <ac:spMk id="3" creationId="{F18C97AD-DD31-969A-AC34-5F90576E9B3D}"/>
          </ac:spMkLst>
        </pc:spChg>
        <pc:spChg chg="add mod">
          <ac:chgData name="Théophile Chin-Nin" userId="77bb4687-6e0a-4c11-8f84-ca258473b33f" providerId="ADAL" clId="{BAB5A214-7DC5-4952-9650-3CAEA0E6FF4F}" dt="2024-08-28T06:10:15.840" v="1312" actId="1076"/>
          <ac:spMkLst>
            <pc:docMk/>
            <pc:sldMk cId="1175906458" sldId="2147481311"/>
            <ac:spMk id="5" creationId="{BE1C3622-6CB9-4997-D6C4-DA9AE3DDFF7A}"/>
          </ac:spMkLst>
        </pc:spChg>
        <pc:spChg chg="add mod">
          <ac:chgData name="Théophile Chin-Nin" userId="77bb4687-6e0a-4c11-8f84-ca258473b33f" providerId="ADAL" clId="{BAB5A214-7DC5-4952-9650-3CAEA0E6FF4F}" dt="2024-08-28T06:10:15.840" v="1312" actId="1076"/>
          <ac:spMkLst>
            <pc:docMk/>
            <pc:sldMk cId="1175906458" sldId="2147481311"/>
            <ac:spMk id="6" creationId="{BAE0F0E6-F768-D690-E399-B1EC063D277D}"/>
          </ac:spMkLst>
        </pc:spChg>
        <pc:spChg chg="del">
          <ac:chgData name="Théophile Chin-Nin" userId="77bb4687-6e0a-4c11-8f84-ca258473b33f" providerId="ADAL" clId="{BAB5A214-7DC5-4952-9650-3CAEA0E6FF4F}" dt="2024-08-27T10:38:01.706" v="768" actId="478"/>
          <ac:spMkLst>
            <pc:docMk/>
            <pc:sldMk cId="1175906458" sldId="2147481311"/>
            <ac:spMk id="7" creationId="{AF228445-94CA-C200-BAA4-24D2BD9BCC8A}"/>
          </ac:spMkLst>
        </pc:spChg>
        <pc:spChg chg="add mod">
          <ac:chgData name="Théophile Chin-Nin" userId="77bb4687-6e0a-4c11-8f84-ca258473b33f" providerId="ADAL" clId="{BAB5A214-7DC5-4952-9650-3CAEA0E6FF4F}" dt="2024-08-28T06:10:15.840" v="1312" actId="1076"/>
          <ac:spMkLst>
            <pc:docMk/>
            <pc:sldMk cId="1175906458" sldId="2147481311"/>
            <ac:spMk id="9" creationId="{D5EB6719-567B-D14E-01E1-B038D8CD98A3}"/>
          </ac:spMkLst>
        </pc:spChg>
        <pc:spChg chg="add mod">
          <ac:chgData name="Théophile Chin-Nin" userId="77bb4687-6e0a-4c11-8f84-ca258473b33f" providerId="ADAL" clId="{BAB5A214-7DC5-4952-9650-3CAEA0E6FF4F}" dt="2024-08-28T06:10:15.840" v="1312" actId="1076"/>
          <ac:spMkLst>
            <pc:docMk/>
            <pc:sldMk cId="1175906458" sldId="2147481311"/>
            <ac:spMk id="10" creationId="{72AEC53A-A59A-B819-A1B2-7EEDB18C2694}"/>
          </ac:spMkLst>
        </pc:spChg>
        <pc:spChg chg="add mod">
          <ac:chgData name="Théophile Chin-Nin" userId="77bb4687-6e0a-4c11-8f84-ca258473b33f" providerId="ADAL" clId="{BAB5A214-7DC5-4952-9650-3CAEA0E6FF4F}" dt="2024-08-28T06:13:43.958" v="1398" actId="1076"/>
          <ac:spMkLst>
            <pc:docMk/>
            <pc:sldMk cId="1175906458" sldId="2147481311"/>
            <ac:spMk id="11" creationId="{2D624F5B-F60C-C73D-01E2-8C99DAECE6F3}"/>
          </ac:spMkLst>
        </pc:spChg>
        <pc:spChg chg="add mod">
          <ac:chgData name="Théophile Chin-Nin" userId="77bb4687-6e0a-4c11-8f84-ca258473b33f" providerId="ADAL" clId="{BAB5A214-7DC5-4952-9650-3CAEA0E6FF4F}" dt="2024-08-28T06:13:43.958" v="1398" actId="1076"/>
          <ac:spMkLst>
            <pc:docMk/>
            <pc:sldMk cId="1175906458" sldId="2147481311"/>
            <ac:spMk id="12" creationId="{E533DFB3-DBA5-9F3B-F76E-AA4F1F4F8482}"/>
          </ac:spMkLst>
        </pc:spChg>
        <pc:spChg chg="add mod">
          <ac:chgData name="Théophile Chin-Nin" userId="77bb4687-6e0a-4c11-8f84-ca258473b33f" providerId="ADAL" clId="{BAB5A214-7DC5-4952-9650-3CAEA0E6FF4F}" dt="2024-08-28T06:13:43.958" v="1398" actId="1076"/>
          <ac:spMkLst>
            <pc:docMk/>
            <pc:sldMk cId="1175906458" sldId="2147481311"/>
            <ac:spMk id="14" creationId="{3FA3F377-3627-7820-0EBB-CE269397F798}"/>
          </ac:spMkLst>
        </pc:spChg>
        <pc:spChg chg="add mod">
          <ac:chgData name="Théophile Chin-Nin" userId="77bb4687-6e0a-4c11-8f84-ca258473b33f" providerId="ADAL" clId="{BAB5A214-7DC5-4952-9650-3CAEA0E6FF4F}" dt="2024-08-28T06:13:43.958" v="1398" actId="1076"/>
          <ac:spMkLst>
            <pc:docMk/>
            <pc:sldMk cId="1175906458" sldId="2147481311"/>
            <ac:spMk id="15" creationId="{CE63653D-CB30-9024-149F-20453138821A}"/>
          </ac:spMkLst>
        </pc:spChg>
        <pc:spChg chg="add mod">
          <ac:chgData name="Théophile Chin-Nin" userId="77bb4687-6e0a-4c11-8f84-ca258473b33f" providerId="ADAL" clId="{BAB5A214-7DC5-4952-9650-3CAEA0E6FF4F}" dt="2024-08-28T06:13:43.958" v="1398" actId="1076"/>
          <ac:spMkLst>
            <pc:docMk/>
            <pc:sldMk cId="1175906458" sldId="2147481311"/>
            <ac:spMk id="16" creationId="{E8E05D36-17F4-2348-F77C-531505A464CE}"/>
          </ac:spMkLst>
        </pc:spChg>
        <pc:spChg chg="add del mod">
          <ac:chgData name="Théophile Chin-Nin" userId="77bb4687-6e0a-4c11-8f84-ca258473b33f" providerId="ADAL" clId="{BAB5A214-7DC5-4952-9650-3CAEA0E6FF4F}" dt="2024-08-28T06:00:10.801" v="1235" actId="478"/>
          <ac:spMkLst>
            <pc:docMk/>
            <pc:sldMk cId="1175906458" sldId="2147481311"/>
            <ac:spMk id="20" creationId="{E67BB7F3-0B66-CFD9-5864-0B6B4CA75F17}"/>
          </ac:spMkLst>
        </pc:spChg>
        <pc:spChg chg="del">
          <ac:chgData name="Théophile Chin-Nin" userId="77bb4687-6e0a-4c11-8f84-ca258473b33f" providerId="ADAL" clId="{BAB5A214-7DC5-4952-9650-3CAEA0E6FF4F}" dt="2024-08-27T10:38:01.706" v="768" actId="478"/>
          <ac:spMkLst>
            <pc:docMk/>
            <pc:sldMk cId="1175906458" sldId="2147481311"/>
            <ac:spMk id="21" creationId="{B4723528-D032-978C-F3F0-C21FEFE1F0FC}"/>
          </ac:spMkLst>
        </pc:spChg>
        <pc:spChg chg="add mod">
          <ac:chgData name="Théophile Chin-Nin" userId="77bb4687-6e0a-4c11-8f84-ca258473b33f" providerId="ADAL" clId="{BAB5A214-7DC5-4952-9650-3CAEA0E6FF4F}" dt="2024-08-28T06:07:58.410" v="1304" actId="164"/>
          <ac:spMkLst>
            <pc:docMk/>
            <pc:sldMk cId="1175906458" sldId="2147481311"/>
            <ac:spMk id="31" creationId="{FF5F777A-6F6D-C117-5966-EB5B375BF4D6}"/>
          </ac:spMkLst>
        </pc:spChg>
        <pc:spChg chg="add mod">
          <ac:chgData name="Théophile Chin-Nin" userId="77bb4687-6e0a-4c11-8f84-ca258473b33f" providerId="ADAL" clId="{BAB5A214-7DC5-4952-9650-3CAEA0E6FF4F}" dt="2024-08-28T06:07:58.410" v="1304" actId="164"/>
          <ac:spMkLst>
            <pc:docMk/>
            <pc:sldMk cId="1175906458" sldId="2147481311"/>
            <ac:spMk id="34" creationId="{95765E2B-5E0B-11D0-475B-FDBF3998636B}"/>
          </ac:spMkLst>
        </pc:spChg>
        <pc:spChg chg="add mod">
          <ac:chgData name="Théophile Chin-Nin" userId="77bb4687-6e0a-4c11-8f84-ca258473b33f" providerId="ADAL" clId="{BAB5A214-7DC5-4952-9650-3CAEA0E6FF4F}" dt="2024-08-28T06:08:04.943" v="1305" actId="164"/>
          <ac:spMkLst>
            <pc:docMk/>
            <pc:sldMk cId="1175906458" sldId="2147481311"/>
            <ac:spMk id="36" creationId="{CEF80147-BD9F-9E46-568F-3FDDAB43F166}"/>
          </ac:spMkLst>
        </pc:spChg>
        <pc:spChg chg="add mod">
          <ac:chgData name="Théophile Chin-Nin" userId="77bb4687-6e0a-4c11-8f84-ca258473b33f" providerId="ADAL" clId="{BAB5A214-7DC5-4952-9650-3CAEA0E6FF4F}" dt="2024-08-28T06:08:04.943" v="1305" actId="164"/>
          <ac:spMkLst>
            <pc:docMk/>
            <pc:sldMk cId="1175906458" sldId="2147481311"/>
            <ac:spMk id="38" creationId="{7DDA4E84-A28D-6762-7EB5-F3BF0D7FB9C7}"/>
          </ac:spMkLst>
        </pc:spChg>
        <pc:spChg chg="add mod">
          <ac:chgData name="Théophile Chin-Nin" userId="77bb4687-6e0a-4c11-8f84-ca258473b33f" providerId="ADAL" clId="{BAB5A214-7DC5-4952-9650-3CAEA0E6FF4F}" dt="2024-08-28T06:10:15.840" v="1312" actId="1076"/>
          <ac:spMkLst>
            <pc:docMk/>
            <pc:sldMk cId="1175906458" sldId="2147481311"/>
            <ac:spMk id="39" creationId="{59F97188-5C53-86EF-2D9C-162E21B18079}"/>
          </ac:spMkLst>
        </pc:spChg>
        <pc:spChg chg="del">
          <ac:chgData name="Théophile Chin-Nin" userId="77bb4687-6e0a-4c11-8f84-ca258473b33f" providerId="ADAL" clId="{BAB5A214-7DC5-4952-9650-3CAEA0E6FF4F}" dt="2024-08-27T10:38:01.706" v="768" actId="478"/>
          <ac:spMkLst>
            <pc:docMk/>
            <pc:sldMk cId="1175906458" sldId="2147481311"/>
            <ac:spMk id="40" creationId="{FD44F31A-ED8E-637F-A8A5-00BBAF326BBD}"/>
          </ac:spMkLst>
        </pc:spChg>
        <pc:spChg chg="add mod">
          <ac:chgData name="Théophile Chin-Nin" userId="77bb4687-6e0a-4c11-8f84-ca258473b33f" providerId="ADAL" clId="{BAB5A214-7DC5-4952-9650-3CAEA0E6FF4F}" dt="2024-08-28T06:07:18.453" v="1300"/>
          <ac:spMkLst>
            <pc:docMk/>
            <pc:sldMk cId="1175906458" sldId="2147481311"/>
            <ac:spMk id="41" creationId="{D645C5EC-D0EA-6273-9B11-6079456E57A7}"/>
          </ac:spMkLst>
        </pc:spChg>
        <pc:grpChg chg="del">
          <ac:chgData name="Théophile Chin-Nin" userId="77bb4687-6e0a-4c11-8f84-ca258473b33f" providerId="ADAL" clId="{BAB5A214-7DC5-4952-9650-3CAEA0E6FF4F}" dt="2024-08-27T10:38:01.706" v="768" actId="478"/>
          <ac:grpSpMkLst>
            <pc:docMk/>
            <pc:sldMk cId="1175906458" sldId="2147481311"/>
            <ac:grpSpMk id="28" creationId="{7E358572-C59A-23C1-AADC-2B1F8DB778C0}"/>
          </ac:grpSpMkLst>
        </pc:grpChg>
        <pc:grpChg chg="add mod">
          <ac:chgData name="Théophile Chin-Nin" userId="77bb4687-6e0a-4c11-8f84-ca258473b33f" providerId="ADAL" clId="{BAB5A214-7DC5-4952-9650-3CAEA0E6FF4F}" dt="2024-08-28T06:13:43.958" v="1398" actId="1076"/>
          <ac:grpSpMkLst>
            <pc:docMk/>
            <pc:sldMk cId="1175906458" sldId="2147481311"/>
            <ac:grpSpMk id="42" creationId="{E5FF7D88-4275-1B8D-3601-3DD570235842}"/>
          </ac:grpSpMkLst>
        </pc:grpChg>
        <pc:grpChg chg="add mod">
          <ac:chgData name="Théophile Chin-Nin" userId="77bb4687-6e0a-4c11-8f84-ca258473b33f" providerId="ADAL" clId="{BAB5A214-7DC5-4952-9650-3CAEA0E6FF4F}" dt="2024-08-28T06:13:43.958" v="1398" actId="1076"/>
          <ac:grpSpMkLst>
            <pc:docMk/>
            <pc:sldMk cId="1175906458" sldId="2147481311"/>
            <ac:grpSpMk id="43" creationId="{CEF6693A-EA67-4E6C-E9A8-895060A82FD1}"/>
          </ac:grpSpMkLst>
        </pc:grpChg>
        <pc:graphicFrameChg chg="add mod modGraphic">
          <ac:chgData name="Théophile Chin-Nin" userId="77bb4687-6e0a-4c11-8f84-ca258473b33f" providerId="ADAL" clId="{BAB5A214-7DC5-4952-9650-3CAEA0E6FF4F}" dt="2024-08-28T06:13:36.693" v="1397" actId="1076"/>
          <ac:graphicFrameMkLst>
            <pc:docMk/>
            <pc:sldMk cId="1175906458" sldId="2147481311"/>
            <ac:graphicFrameMk id="44" creationId="{3A5FC561-DC37-D145-F9A9-4CFFC4301993}"/>
          </ac:graphicFrameMkLst>
        </pc:graphicFrameChg>
        <pc:picChg chg="del">
          <ac:chgData name="Théophile Chin-Nin" userId="77bb4687-6e0a-4c11-8f84-ca258473b33f" providerId="ADAL" clId="{BAB5A214-7DC5-4952-9650-3CAEA0E6FF4F}" dt="2024-08-27T10:38:01.706" v="768" actId="478"/>
          <ac:picMkLst>
            <pc:docMk/>
            <pc:sldMk cId="1175906458" sldId="2147481311"/>
            <ac:picMk id="8" creationId="{B4CF30A1-4424-D978-0549-36CAAE4E3D52}"/>
          </ac:picMkLst>
        </pc:picChg>
        <pc:picChg chg="del">
          <ac:chgData name="Théophile Chin-Nin" userId="77bb4687-6e0a-4c11-8f84-ca258473b33f" providerId="ADAL" clId="{BAB5A214-7DC5-4952-9650-3CAEA0E6FF4F}" dt="2024-08-27T10:38:01.706" v="768" actId="478"/>
          <ac:picMkLst>
            <pc:docMk/>
            <pc:sldMk cId="1175906458" sldId="2147481311"/>
            <ac:picMk id="13" creationId="{15446F46-38B6-48A2-B706-710A62807F5E}"/>
          </ac:picMkLst>
        </pc:picChg>
        <pc:picChg chg="add mod ord">
          <ac:chgData name="Théophile Chin-Nin" userId="77bb4687-6e0a-4c11-8f84-ca258473b33f" providerId="ADAL" clId="{BAB5A214-7DC5-4952-9650-3CAEA0E6FF4F}" dt="2024-08-28T06:07:58.410" v="1304" actId="164"/>
          <ac:picMkLst>
            <pc:docMk/>
            <pc:sldMk cId="1175906458" sldId="2147481311"/>
            <ac:picMk id="18" creationId="{86607813-BB5D-68ED-647E-D5D764E0A1C0}"/>
          </ac:picMkLst>
        </pc:picChg>
        <pc:picChg chg="add del mod">
          <ac:chgData name="Théophile Chin-Nin" userId="77bb4687-6e0a-4c11-8f84-ca258473b33f" providerId="ADAL" clId="{BAB5A214-7DC5-4952-9650-3CAEA0E6FF4F}" dt="2024-08-28T06:03:08.734" v="1252" actId="478"/>
          <ac:picMkLst>
            <pc:docMk/>
            <pc:sldMk cId="1175906458" sldId="2147481311"/>
            <ac:picMk id="19" creationId="{106FCC78-281F-42C4-0061-5E8B6F67FA23}"/>
          </ac:picMkLst>
        </pc:picChg>
        <pc:picChg chg="add del mod">
          <ac:chgData name="Théophile Chin-Nin" userId="77bb4687-6e0a-4c11-8f84-ca258473b33f" providerId="ADAL" clId="{BAB5A214-7DC5-4952-9650-3CAEA0E6FF4F}" dt="2024-08-28T06:03:16.045" v="1253" actId="478"/>
          <ac:picMkLst>
            <pc:docMk/>
            <pc:sldMk cId="1175906458" sldId="2147481311"/>
            <ac:picMk id="30" creationId="{CA8C4E64-67F4-70C2-2489-19791AD639D3}"/>
          </ac:picMkLst>
        </pc:picChg>
        <pc:picChg chg="add mod">
          <ac:chgData name="Théophile Chin-Nin" userId="77bb4687-6e0a-4c11-8f84-ca258473b33f" providerId="ADAL" clId="{BAB5A214-7DC5-4952-9650-3CAEA0E6FF4F}" dt="2024-08-28T06:08:04.943" v="1305" actId="164"/>
          <ac:picMkLst>
            <pc:docMk/>
            <pc:sldMk cId="1175906458" sldId="2147481311"/>
            <ac:picMk id="35" creationId="{BC8432D7-202A-F19F-2C00-1758B5CD3A5D}"/>
          </ac:picMkLst>
        </pc:picChg>
        <pc:cxnChg chg="add mod">
          <ac:chgData name="Théophile Chin-Nin" userId="77bb4687-6e0a-4c11-8f84-ca258473b33f" providerId="ADAL" clId="{BAB5A214-7DC5-4952-9650-3CAEA0E6FF4F}" dt="2024-08-28T06:07:58.410" v="1304" actId="164"/>
          <ac:cxnSpMkLst>
            <pc:docMk/>
            <pc:sldMk cId="1175906458" sldId="2147481311"/>
            <ac:cxnSpMk id="33" creationId="{80B00B30-C389-EAB4-05E7-C02CB2BF0591}"/>
          </ac:cxnSpMkLst>
        </pc:cxnChg>
        <pc:cxnChg chg="add mod">
          <ac:chgData name="Théophile Chin-Nin" userId="77bb4687-6e0a-4c11-8f84-ca258473b33f" providerId="ADAL" clId="{BAB5A214-7DC5-4952-9650-3CAEA0E6FF4F}" dt="2024-08-28T06:08:04.943" v="1305" actId="164"/>
          <ac:cxnSpMkLst>
            <pc:docMk/>
            <pc:sldMk cId="1175906458" sldId="2147481311"/>
            <ac:cxnSpMk id="37" creationId="{59F1AC3F-49D7-282C-5BE9-A4B8FF1E17E3}"/>
          </ac:cxnSpMkLst>
        </pc:cxnChg>
      </pc:sldChg>
      <pc:sldChg chg="addSp delSp modSp add mod chgLayout">
        <pc:chgData name="Théophile Chin-Nin" userId="77bb4687-6e0a-4c11-8f84-ca258473b33f" providerId="ADAL" clId="{BAB5A214-7DC5-4952-9650-3CAEA0E6FF4F}" dt="2024-08-28T10:32:03.248" v="2454" actId="20577"/>
        <pc:sldMkLst>
          <pc:docMk/>
          <pc:sldMk cId="69689060" sldId="2147481312"/>
        </pc:sldMkLst>
        <pc:spChg chg="mod ord">
          <ac:chgData name="Théophile Chin-Nin" userId="77bb4687-6e0a-4c11-8f84-ca258473b33f" providerId="ADAL" clId="{BAB5A214-7DC5-4952-9650-3CAEA0E6FF4F}" dt="2024-08-28T06:23:38.063" v="1496" actId="700"/>
          <ac:spMkLst>
            <pc:docMk/>
            <pc:sldMk cId="69689060" sldId="2147481312"/>
            <ac:spMk id="2" creationId="{342A0E56-D3AB-3F22-68C7-73AE82415A2D}"/>
          </ac:spMkLst>
        </pc:spChg>
        <pc:spChg chg="add del mod">
          <ac:chgData name="Théophile Chin-Nin" userId="77bb4687-6e0a-4c11-8f84-ca258473b33f" providerId="ADAL" clId="{BAB5A214-7DC5-4952-9650-3CAEA0E6FF4F}" dt="2024-08-28T06:16:08.956" v="1425"/>
          <ac:spMkLst>
            <pc:docMk/>
            <pc:sldMk cId="69689060" sldId="2147481312"/>
            <ac:spMk id="3" creationId="{BF0B3436-BC95-93EF-20BD-57677EDFBF18}"/>
          </ac:spMkLst>
        </pc:spChg>
        <pc:spChg chg="mod ord">
          <ac:chgData name="Théophile Chin-Nin" userId="77bb4687-6e0a-4c11-8f84-ca258473b33f" providerId="ADAL" clId="{BAB5A214-7DC5-4952-9650-3CAEA0E6FF4F}" dt="2024-08-28T06:23:38.063" v="1496" actId="700"/>
          <ac:spMkLst>
            <pc:docMk/>
            <pc:sldMk cId="69689060" sldId="2147481312"/>
            <ac:spMk id="4" creationId="{E763C3BE-D1AB-F5A2-5E83-8B6358D1A5F8}"/>
          </ac:spMkLst>
        </pc:spChg>
        <pc:spChg chg="add del mod">
          <ac:chgData name="Théophile Chin-Nin" userId="77bb4687-6e0a-4c11-8f84-ca258473b33f" providerId="ADAL" clId="{BAB5A214-7DC5-4952-9650-3CAEA0E6FF4F}" dt="2024-08-28T06:23:32.651" v="1495" actId="478"/>
          <ac:spMkLst>
            <pc:docMk/>
            <pc:sldMk cId="69689060" sldId="2147481312"/>
            <ac:spMk id="5" creationId="{2DF23CD7-46FB-D5C8-6596-A7CD87FC65F6}"/>
          </ac:spMkLst>
        </pc:spChg>
        <pc:spChg chg="add del mod">
          <ac:chgData name="Théophile Chin-Nin" userId="77bb4687-6e0a-4c11-8f84-ca258473b33f" providerId="ADAL" clId="{BAB5A214-7DC5-4952-9650-3CAEA0E6FF4F}" dt="2024-08-28T06:23:32.651" v="1495" actId="478"/>
          <ac:spMkLst>
            <pc:docMk/>
            <pc:sldMk cId="69689060" sldId="2147481312"/>
            <ac:spMk id="6" creationId="{2DD678B1-E9D5-7B1D-641F-4D81627D3320}"/>
          </ac:spMkLst>
        </pc:spChg>
        <pc:spChg chg="add mod ord">
          <ac:chgData name="Théophile Chin-Nin" userId="77bb4687-6e0a-4c11-8f84-ca258473b33f" providerId="ADAL" clId="{BAB5A214-7DC5-4952-9650-3CAEA0E6FF4F}" dt="2024-08-28T10:32:03.248" v="2454" actId="20577"/>
          <ac:spMkLst>
            <pc:docMk/>
            <pc:sldMk cId="69689060" sldId="2147481312"/>
            <ac:spMk id="7" creationId="{A4D4D638-85F4-BD63-1F17-15DEE95CC75A}"/>
          </ac:spMkLst>
        </pc:spChg>
      </pc:sldChg>
      <pc:sldChg chg="addSp delSp modSp add mod modClrScheme chgLayout">
        <pc:chgData name="Théophile Chin-Nin" userId="77bb4687-6e0a-4c11-8f84-ca258473b33f" providerId="ADAL" clId="{BAB5A214-7DC5-4952-9650-3CAEA0E6FF4F}" dt="2024-08-28T07:35:44.080" v="2295" actId="14100"/>
        <pc:sldMkLst>
          <pc:docMk/>
          <pc:sldMk cId="2716968415" sldId="2147481314"/>
        </pc:sldMkLst>
        <pc:spChg chg="del mod ord">
          <ac:chgData name="Théophile Chin-Nin" userId="77bb4687-6e0a-4c11-8f84-ca258473b33f" providerId="ADAL" clId="{BAB5A214-7DC5-4952-9650-3CAEA0E6FF4F}" dt="2024-08-28T07:35:29.312" v="2281" actId="478"/>
          <ac:spMkLst>
            <pc:docMk/>
            <pc:sldMk cId="2716968415" sldId="2147481314"/>
            <ac:spMk id="2" creationId="{342A0E56-D3AB-3F22-68C7-73AE82415A2D}"/>
          </ac:spMkLst>
        </pc:spChg>
        <pc:spChg chg="mod ord">
          <ac:chgData name="Théophile Chin-Nin" userId="77bb4687-6e0a-4c11-8f84-ca258473b33f" providerId="ADAL" clId="{BAB5A214-7DC5-4952-9650-3CAEA0E6FF4F}" dt="2024-08-28T07:35:22.060" v="2276" actId="700"/>
          <ac:spMkLst>
            <pc:docMk/>
            <pc:sldMk cId="2716968415" sldId="2147481314"/>
            <ac:spMk id="4" creationId="{E763C3BE-D1AB-F5A2-5E83-8B6358D1A5F8}"/>
          </ac:spMkLst>
        </pc:spChg>
        <pc:spChg chg="add mod">
          <ac:chgData name="Théophile Chin-Nin" userId="77bb4687-6e0a-4c11-8f84-ca258473b33f" providerId="ADAL" clId="{BAB5A214-7DC5-4952-9650-3CAEA0E6FF4F}" dt="2024-08-28T07:35:44.080" v="2295" actId="14100"/>
          <ac:spMkLst>
            <pc:docMk/>
            <pc:sldMk cId="2716968415" sldId="2147481314"/>
            <ac:spMk id="5" creationId="{9AE46504-FAC6-6A12-4F31-447479140E96}"/>
          </ac:spMkLst>
        </pc:spChg>
        <pc:spChg chg="del mod ord">
          <ac:chgData name="Théophile Chin-Nin" userId="77bb4687-6e0a-4c11-8f84-ca258473b33f" providerId="ADAL" clId="{BAB5A214-7DC5-4952-9650-3CAEA0E6FF4F}" dt="2024-08-28T07:35:33.038" v="2282" actId="478"/>
          <ac:spMkLst>
            <pc:docMk/>
            <pc:sldMk cId="2716968415" sldId="2147481314"/>
            <ac:spMk id="7" creationId="{A4D4D638-85F4-BD63-1F17-15DEE95CC75A}"/>
          </ac:spMkLst>
        </pc:spChg>
      </pc:sldChg>
      <pc:sldChg chg="addSp modSp new mod ord">
        <pc:chgData name="Théophile Chin-Nin" userId="77bb4687-6e0a-4c11-8f84-ca258473b33f" providerId="ADAL" clId="{BAB5A214-7DC5-4952-9650-3CAEA0E6FF4F}" dt="2024-08-28T10:30:41.481" v="2451"/>
        <pc:sldMkLst>
          <pc:docMk/>
          <pc:sldMk cId="1115379560" sldId="2147481315"/>
        </pc:sldMkLst>
        <pc:spChg chg="mod">
          <ac:chgData name="Théophile Chin-Nin" userId="77bb4687-6e0a-4c11-8f84-ca258473b33f" providerId="ADAL" clId="{BAB5A214-7DC5-4952-9650-3CAEA0E6FF4F}" dt="2024-08-28T07:36:28.021" v="2351" actId="20577"/>
          <ac:spMkLst>
            <pc:docMk/>
            <pc:sldMk cId="1115379560" sldId="2147481315"/>
            <ac:spMk id="2" creationId="{C772480C-71C1-BEAD-6A10-3C262EB66ECA}"/>
          </ac:spMkLst>
        </pc:spChg>
        <pc:spChg chg="mod">
          <ac:chgData name="Théophile Chin-Nin" userId="77bb4687-6e0a-4c11-8f84-ca258473b33f" providerId="ADAL" clId="{BAB5A214-7DC5-4952-9650-3CAEA0E6FF4F}" dt="2024-08-28T07:37:53.938" v="2415" actId="20577"/>
          <ac:spMkLst>
            <pc:docMk/>
            <pc:sldMk cId="1115379560" sldId="2147481315"/>
            <ac:spMk id="3" creationId="{AC032343-DCBC-50F4-6643-933C9B63536E}"/>
          </ac:spMkLst>
        </pc:spChg>
        <pc:picChg chg="add mod">
          <ac:chgData name="Théophile Chin-Nin" userId="77bb4687-6e0a-4c11-8f84-ca258473b33f" providerId="ADAL" clId="{BAB5A214-7DC5-4952-9650-3CAEA0E6FF4F}" dt="2024-08-28T07:49:31.856" v="2421" actId="1076"/>
          <ac:picMkLst>
            <pc:docMk/>
            <pc:sldMk cId="1115379560" sldId="2147481315"/>
            <ac:picMk id="6" creationId="{14A412C4-4C85-CE3E-0ED8-D6A2CC0ACA61}"/>
          </ac:picMkLst>
        </pc:picChg>
        <pc:picChg chg="add mod">
          <ac:chgData name="Théophile Chin-Nin" userId="77bb4687-6e0a-4c11-8f84-ca258473b33f" providerId="ADAL" clId="{BAB5A214-7DC5-4952-9650-3CAEA0E6FF4F}" dt="2024-08-28T07:49:29.839" v="2420" actId="1076"/>
          <ac:picMkLst>
            <pc:docMk/>
            <pc:sldMk cId="1115379560" sldId="2147481315"/>
            <ac:picMk id="8" creationId="{9D4A35DC-15C5-E89B-2849-2C2A19985194}"/>
          </ac:picMkLst>
        </pc:picChg>
      </pc:sldChg>
      <pc:sldChg chg="addSp delSp modSp add mod">
        <pc:chgData name="Théophile Chin-Nin" userId="77bb4687-6e0a-4c11-8f84-ca258473b33f" providerId="ADAL" clId="{BAB5A214-7DC5-4952-9650-3CAEA0E6FF4F}" dt="2024-08-28T10:26:52.955" v="2449" actId="22"/>
        <pc:sldMkLst>
          <pc:docMk/>
          <pc:sldMk cId="2470432979" sldId="2147481317"/>
        </pc:sldMkLst>
        <pc:spChg chg="mod">
          <ac:chgData name="Théophile Chin-Nin" userId="77bb4687-6e0a-4c11-8f84-ca258473b33f" providerId="ADAL" clId="{BAB5A214-7DC5-4952-9650-3CAEA0E6FF4F}" dt="2024-08-28T10:25:05.250" v="2440" actId="20577"/>
          <ac:spMkLst>
            <pc:docMk/>
            <pc:sldMk cId="2470432979" sldId="2147481317"/>
            <ac:spMk id="2" creationId="{342A0E56-D3AB-3F22-68C7-73AE82415A2D}"/>
          </ac:spMkLst>
        </pc:spChg>
        <pc:spChg chg="del mod">
          <ac:chgData name="Théophile Chin-Nin" userId="77bb4687-6e0a-4c11-8f84-ca258473b33f" providerId="ADAL" clId="{BAB5A214-7DC5-4952-9650-3CAEA0E6FF4F}" dt="2024-08-28T10:26:30.477" v="2442" actId="478"/>
          <ac:spMkLst>
            <pc:docMk/>
            <pc:sldMk cId="2470432979" sldId="2147481317"/>
            <ac:spMk id="7" creationId="{A4D4D638-85F4-BD63-1F17-15DEE95CC75A}"/>
          </ac:spMkLst>
        </pc:spChg>
        <pc:picChg chg="add">
          <ac:chgData name="Théophile Chin-Nin" userId="77bb4687-6e0a-4c11-8f84-ca258473b33f" providerId="ADAL" clId="{BAB5A214-7DC5-4952-9650-3CAEA0E6FF4F}" dt="2024-08-28T10:26:52.955" v="2449" actId="22"/>
          <ac:picMkLst>
            <pc:docMk/>
            <pc:sldMk cId="2470432979" sldId="2147481317"/>
            <ac:picMk id="5" creationId="{46047AC2-75B4-BEE4-8373-CB246F0F6994}"/>
          </ac:picMkLst>
        </pc:picChg>
      </pc:sldChg>
      <pc:sldChg chg="add del">
        <pc:chgData name="Théophile Chin-Nin" userId="77bb4687-6e0a-4c11-8f84-ca258473b33f" providerId="ADAL" clId="{BAB5A214-7DC5-4952-9650-3CAEA0E6FF4F}" dt="2024-08-28T10:26:37.109" v="2446"/>
        <pc:sldMkLst>
          <pc:docMk/>
          <pc:sldMk cId="800635859" sldId="2147481318"/>
        </pc:sldMkLst>
      </pc:sldChg>
      <pc:sldChg chg="add del">
        <pc:chgData name="Théophile Chin-Nin" userId="77bb4687-6e0a-4c11-8f84-ca258473b33f" providerId="ADAL" clId="{BAB5A214-7DC5-4952-9650-3CAEA0E6FF4F}" dt="2024-08-28T10:26:44.399" v="2448"/>
        <pc:sldMkLst>
          <pc:docMk/>
          <pc:sldMk cId="1478341228" sldId="2147481318"/>
        </pc:sldMkLst>
      </pc:sldChg>
      <pc:sldChg chg="add del">
        <pc:chgData name="Théophile Chin-Nin" userId="77bb4687-6e0a-4c11-8f84-ca258473b33f" providerId="ADAL" clId="{BAB5A214-7DC5-4952-9650-3CAEA0E6FF4F}" dt="2024-08-28T10:26:32.651" v="2444"/>
        <pc:sldMkLst>
          <pc:docMk/>
          <pc:sldMk cId="3661755228" sldId="2147481318"/>
        </pc:sldMkLst>
      </pc:sldChg>
    </pc:docChg>
  </pc:docChgLst>
  <pc:docChgLst>
    <pc:chgData name="David Vachala" userId="91433487-0c4d-408d-9c05-4db9b7ff8fc7" providerId="ADAL" clId="{A3358793-9354-4A7D-83A9-CA5EDB9019B6}"/>
    <pc:docChg chg="undo redo custSel addSld delSld modSld sldOrd modSection">
      <pc:chgData name="David Vachala" userId="91433487-0c4d-408d-9c05-4db9b7ff8fc7" providerId="ADAL" clId="{A3358793-9354-4A7D-83A9-CA5EDB9019B6}" dt="2024-07-31T11:46:48.080" v="545" actId="1076"/>
      <pc:docMkLst>
        <pc:docMk/>
      </pc:docMkLst>
      <pc:sldChg chg="modSp mod">
        <pc:chgData name="David Vachala" userId="91433487-0c4d-408d-9c05-4db9b7ff8fc7" providerId="ADAL" clId="{A3358793-9354-4A7D-83A9-CA5EDB9019B6}" dt="2024-07-03T19:58:48.045" v="43" actId="20577"/>
        <pc:sldMkLst>
          <pc:docMk/>
          <pc:sldMk cId="409723674" sldId="259"/>
        </pc:sldMkLst>
        <pc:spChg chg="mod">
          <ac:chgData name="David Vachala" userId="91433487-0c4d-408d-9c05-4db9b7ff8fc7" providerId="ADAL" clId="{A3358793-9354-4A7D-83A9-CA5EDB9019B6}" dt="2024-07-03T19:58:48.045" v="43" actId="20577"/>
          <ac:spMkLst>
            <pc:docMk/>
            <pc:sldMk cId="409723674" sldId="259"/>
            <ac:spMk id="33" creationId="{3CD78EB7-563C-4025-87ED-8064992121A5}"/>
          </ac:spMkLst>
        </pc:spChg>
      </pc:sldChg>
      <pc:sldChg chg="modSp mod">
        <pc:chgData name="David Vachala" userId="91433487-0c4d-408d-9c05-4db9b7ff8fc7" providerId="ADAL" clId="{A3358793-9354-4A7D-83A9-CA5EDB9019B6}" dt="2024-07-03T20:05:55.903" v="112" actId="20577"/>
        <pc:sldMkLst>
          <pc:docMk/>
          <pc:sldMk cId="1743216632" sldId="261"/>
        </pc:sldMkLst>
        <pc:spChg chg="mod">
          <ac:chgData name="David Vachala" userId="91433487-0c4d-408d-9c05-4db9b7ff8fc7" providerId="ADAL" clId="{A3358793-9354-4A7D-83A9-CA5EDB9019B6}" dt="2024-07-03T19:58:58.996" v="52" actId="20577"/>
          <ac:spMkLst>
            <pc:docMk/>
            <pc:sldMk cId="1743216632" sldId="261"/>
            <ac:spMk id="29" creationId="{CB892594-7024-4545-AEF5-72B22C06A1A3}"/>
          </ac:spMkLst>
        </pc:spChg>
        <pc:spChg chg="mod">
          <ac:chgData name="David Vachala" userId="91433487-0c4d-408d-9c05-4db9b7ff8fc7" providerId="ADAL" clId="{A3358793-9354-4A7D-83A9-CA5EDB9019B6}" dt="2024-07-03T20:02:16.681" v="63" actId="20577"/>
          <ac:spMkLst>
            <pc:docMk/>
            <pc:sldMk cId="1743216632" sldId="261"/>
            <ac:spMk id="38" creationId="{3AD62353-66DA-437B-A82D-75433367BE34}"/>
          </ac:spMkLst>
        </pc:spChg>
        <pc:spChg chg="mod">
          <ac:chgData name="David Vachala" userId="91433487-0c4d-408d-9c05-4db9b7ff8fc7" providerId="ADAL" clId="{A3358793-9354-4A7D-83A9-CA5EDB9019B6}" dt="2024-07-03T20:05:55.903" v="112" actId="20577"/>
          <ac:spMkLst>
            <pc:docMk/>
            <pc:sldMk cId="1743216632" sldId="261"/>
            <ac:spMk id="39" creationId="{C17792EC-B649-4521-8BC0-704F4F4F9823}"/>
          </ac:spMkLst>
        </pc:spChg>
        <pc:spChg chg="mod">
          <ac:chgData name="David Vachala" userId="91433487-0c4d-408d-9c05-4db9b7ff8fc7" providerId="ADAL" clId="{A3358793-9354-4A7D-83A9-CA5EDB9019B6}" dt="2024-07-03T20:04:14.133" v="110" actId="20577"/>
          <ac:spMkLst>
            <pc:docMk/>
            <pc:sldMk cId="1743216632" sldId="261"/>
            <ac:spMk id="41" creationId="{309B52EE-F75E-4904-AF65-5BA395A3D838}"/>
          </ac:spMkLst>
        </pc:spChg>
        <pc:spChg chg="mod">
          <ac:chgData name="David Vachala" userId="91433487-0c4d-408d-9c05-4db9b7ff8fc7" providerId="ADAL" clId="{A3358793-9354-4A7D-83A9-CA5EDB9019B6}" dt="2024-07-03T20:04:27.044" v="111"/>
          <ac:spMkLst>
            <pc:docMk/>
            <pc:sldMk cId="1743216632" sldId="261"/>
            <ac:spMk id="42" creationId="{4BCB5372-1AB6-44A8-AD04-1395BEABC92C}"/>
          </ac:spMkLst>
        </pc:spChg>
        <pc:picChg chg="mod">
          <ac:chgData name="David Vachala" userId="91433487-0c4d-408d-9c05-4db9b7ff8fc7" providerId="ADAL" clId="{A3358793-9354-4A7D-83A9-CA5EDB9019B6}" dt="2024-07-03T20:03:38.475" v="85"/>
          <ac:picMkLst>
            <pc:docMk/>
            <pc:sldMk cId="1743216632" sldId="261"/>
            <ac:picMk id="37" creationId="{DDCB2138-9DAD-4B7D-8846-B68288AF3EAC}"/>
          </ac:picMkLst>
        </pc:picChg>
        <pc:picChg chg="mod">
          <ac:chgData name="David Vachala" userId="91433487-0c4d-408d-9c05-4db9b7ff8fc7" providerId="ADAL" clId="{A3358793-9354-4A7D-83A9-CA5EDB9019B6}" dt="2024-07-03T20:04:01.574" v="87"/>
          <ac:picMkLst>
            <pc:docMk/>
            <pc:sldMk cId="1743216632" sldId="261"/>
            <ac:picMk id="76" creationId="{C329057C-A703-4234-8C36-15BC675BA225}"/>
          </ac:picMkLst>
        </pc:picChg>
      </pc:sldChg>
      <pc:sldChg chg="del">
        <pc:chgData name="David Vachala" userId="91433487-0c4d-408d-9c05-4db9b7ff8fc7" providerId="ADAL" clId="{A3358793-9354-4A7D-83A9-CA5EDB9019B6}" dt="2024-07-03T19:58:21.956" v="28" actId="47"/>
        <pc:sldMkLst>
          <pc:docMk/>
          <pc:sldMk cId="3993935628" sldId="2147481260"/>
        </pc:sldMkLst>
      </pc:sldChg>
      <pc:sldChg chg="modSp mod">
        <pc:chgData name="David Vachala" userId="91433487-0c4d-408d-9c05-4db9b7ff8fc7" providerId="ADAL" clId="{A3358793-9354-4A7D-83A9-CA5EDB9019B6}" dt="2024-07-03T20:12:22.803" v="156" actId="108"/>
        <pc:sldMkLst>
          <pc:docMk/>
          <pc:sldMk cId="530844445" sldId="2147481261"/>
        </pc:sldMkLst>
        <pc:spChg chg="mod">
          <ac:chgData name="David Vachala" userId="91433487-0c4d-408d-9c05-4db9b7ff8fc7" providerId="ADAL" clId="{A3358793-9354-4A7D-83A9-CA5EDB9019B6}" dt="2024-07-03T20:10:36.704" v="136" actId="20577"/>
          <ac:spMkLst>
            <pc:docMk/>
            <pc:sldMk cId="530844445" sldId="2147481261"/>
            <ac:spMk id="8" creationId="{88B82E67-C906-4FA9-BD44-A226DC6C19B0}"/>
          </ac:spMkLst>
        </pc:spChg>
        <pc:spChg chg="mod">
          <ac:chgData name="David Vachala" userId="91433487-0c4d-408d-9c05-4db9b7ff8fc7" providerId="ADAL" clId="{A3358793-9354-4A7D-83A9-CA5EDB9019B6}" dt="2024-07-03T20:10:52.975" v="139"/>
          <ac:spMkLst>
            <pc:docMk/>
            <pc:sldMk cId="530844445" sldId="2147481261"/>
            <ac:spMk id="14" creationId="{6E31850A-D536-41F0-9D96-7836AAC5E502}"/>
          </ac:spMkLst>
        </pc:spChg>
        <pc:spChg chg="mod">
          <ac:chgData name="David Vachala" userId="91433487-0c4d-408d-9c05-4db9b7ff8fc7" providerId="ADAL" clId="{A3358793-9354-4A7D-83A9-CA5EDB9019B6}" dt="2024-07-03T20:12:22.803" v="156" actId="108"/>
          <ac:spMkLst>
            <pc:docMk/>
            <pc:sldMk cId="530844445" sldId="2147481261"/>
            <ac:spMk id="15" creationId="{039E4815-406A-447F-A41F-26286A4CD799}"/>
          </ac:spMkLst>
        </pc:spChg>
        <pc:picChg chg="mod">
          <ac:chgData name="David Vachala" userId="91433487-0c4d-408d-9c05-4db9b7ff8fc7" providerId="ADAL" clId="{A3358793-9354-4A7D-83A9-CA5EDB9019B6}" dt="2024-07-03T20:09:30.543" v="114"/>
          <ac:picMkLst>
            <pc:docMk/>
            <pc:sldMk cId="530844445" sldId="2147481261"/>
            <ac:picMk id="7" creationId="{B0BD3314-776A-44E8-9050-B1333A393952}"/>
          </ac:picMkLst>
        </pc:picChg>
      </pc:sldChg>
      <pc:sldChg chg="del">
        <pc:chgData name="David Vachala" userId="91433487-0c4d-408d-9c05-4db9b7ff8fc7" providerId="ADAL" clId="{A3358793-9354-4A7D-83A9-CA5EDB9019B6}" dt="2024-07-03T19:57:53.572" v="1" actId="47"/>
        <pc:sldMkLst>
          <pc:docMk/>
          <pc:sldMk cId="1863653876" sldId="2147481262"/>
        </pc:sldMkLst>
      </pc:sldChg>
      <pc:sldChg chg="del">
        <pc:chgData name="David Vachala" userId="91433487-0c4d-408d-9c05-4db9b7ff8fc7" providerId="ADAL" clId="{A3358793-9354-4A7D-83A9-CA5EDB9019B6}" dt="2024-07-03T19:57:54.635" v="2" actId="47"/>
        <pc:sldMkLst>
          <pc:docMk/>
          <pc:sldMk cId="2631020316" sldId="2147481263"/>
        </pc:sldMkLst>
      </pc:sldChg>
      <pc:sldChg chg="del">
        <pc:chgData name="David Vachala" userId="91433487-0c4d-408d-9c05-4db9b7ff8fc7" providerId="ADAL" clId="{A3358793-9354-4A7D-83A9-CA5EDB9019B6}" dt="2024-07-03T19:57:54.970" v="3" actId="47"/>
        <pc:sldMkLst>
          <pc:docMk/>
          <pc:sldMk cId="3861783714" sldId="2147481264"/>
        </pc:sldMkLst>
      </pc:sldChg>
      <pc:sldChg chg="del">
        <pc:chgData name="David Vachala" userId="91433487-0c4d-408d-9c05-4db9b7ff8fc7" providerId="ADAL" clId="{A3358793-9354-4A7D-83A9-CA5EDB9019B6}" dt="2024-07-03T19:57:55.187" v="4" actId="47"/>
        <pc:sldMkLst>
          <pc:docMk/>
          <pc:sldMk cId="1732868893" sldId="2147481265"/>
        </pc:sldMkLst>
      </pc:sldChg>
      <pc:sldChg chg="del">
        <pc:chgData name="David Vachala" userId="91433487-0c4d-408d-9c05-4db9b7ff8fc7" providerId="ADAL" clId="{A3358793-9354-4A7D-83A9-CA5EDB9019B6}" dt="2024-07-03T19:57:55.389" v="5" actId="47"/>
        <pc:sldMkLst>
          <pc:docMk/>
          <pc:sldMk cId="417723187" sldId="2147481266"/>
        </pc:sldMkLst>
      </pc:sldChg>
      <pc:sldChg chg="del">
        <pc:chgData name="David Vachala" userId="91433487-0c4d-408d-9c05-4db9b7ff8fc7" providerId="ADAL" clId="{A3358793-9354-4A7D-83A9-CA5EDB9019B6}" dt="2024-07-03T19:57:55.610" v="6" actId="47"/>
        <pc:sldMkLst>
          <pc:docMk/>
          <pc:sldMk cId="2276483367" sldId="2147481267"/>
        </pc:sldMkLst>
      </pc:sldChg>
      <pc:sldChg chg="del">
        <pc:chgData name="David Vachala" userId="91433487-0c4d-408d-9c05-4db9b7ff8fc7" providerId="ADAL" clId="{A3358793-9354-4A7D-83A9-CA5EDB9019B6}" dt="2024-07-03T19:57:57.751" v="7" actId="47"/>
        <pc:sldMkLst>
          <pc:docMk/>
          <pc:sldMk cId="2831110412" sldId="2147481268"/>
        </pc:sldMkLst>
      </pc:sldChg>
      <pc:sldChg chg="del">
        <pc:chgData name="David Vachala" userId="91433487-0c4d-408d-9c05-4db9b7ff8fc7" providerId="ADAL" clId="{A3358793-9354-4A7D-83A9-CA5EDB9019B6}" dt="2024-07-03T19:57:57.949" v="8" actId="47"/>
        <pc:sldMkLst>
          <pc:docMk/>
          <pc:sldMk cId="1121350653" sldId="2147481269"/>
        </pc:sldMkLst>
      </pc:sldChg>
      <pc:sldChg chg="del">
        <pc:chgData name="David Vachala" userId="91433487-0c4d-408d-9c05-4db9b7ff8fc7" providerId="ADAL" clId="{A3358793-9354-4A7D-83A9-CA5EDB9019B6}" dt="2024-07-03T19:57:58.166" v="9" actId="47"/>
        <pc:sldMkLst>
          <pc:docMk/>
          <pc:sldMk cId="111488186" sldId="2147481270"/>
        </pc:sldMkLst>
      </pc:sldChg>
      <pc:sldChg chg="del">
        <pc:chgData name="David Vachala" userId="91433487-0c4d-408d-9c05-4db9b7ff8fc7" providerId="ADAL" clId="{A3358793-9354-4A7D-83A9-CA5EDB9019B6}" dt="2024-07-03T19:57:58.595" v="10" actId="47"/>
        <pc:sldMkLst>
          <pc:docMk/>
          <pc:sldMk cId="991732587" sldId="2147481271"/>
        </pc:sldMkLst>
      </pc:sldChg>
      <pc:sldChg chg="del">
        <pc:chgData name="David Vachala" userId="91433487-0c4d-408d-9c05-4db9b7ff8fc7" providerId="ADAL" clId="{A3358793-9354-4A7D-83A9-CA5EDB9019B6}" dt="2024-07-03T19:57:58.789" v="11" actId="47"/>
        <pc:sldMkLst>
          <pc:docMk/>
          <pc:sldMk cId="1356319716" sldId="2147481272"/>
        </pc:sldMkLst>
      </pc:sldChg>
      <pc:sldChg chg="del">
        <pc:chgData name="David Vachala" userId="91433487-0c4d-408d-9c05-4db9b7ff8fc7" providerId="ADAL" clId="{A3358793-9354-4A7D-83A9-CA5EDB9019B6}" dt="2024-07-03T19:57:58.999" v="12" actId="47"/>
        <pc:sldMkLst>
          <pc:docMk/>
          <pc:sldMk cId="629776448" sldId="2147481273"/>
        </pc:sldMkLst>
      </pc:sldChg>
      <pc:sldChg chg="modSp mod">
        <pc:chgData name="David Vachala" userId="91433487-0c4d-408d-9c05-4db9b7ff8fc7" providerId="ADAL" clId="{A3358793-9354-4A7D-83A9-CA5EDB9019B6}" dt="2024-07-03T20:14:24.604" v="175" actId="20577"/>
        <pc:sldMkLst>
          <pc:docMk/>
          <pc:sldMk cId="24915280" sldId="2147481274"/>
        </pc:sldMkLst>
        <pc:spChg chg="mod">
          <ac:chgData name="David Vachala" userId="91433487-0c4d-408d-9c05-4db9b7ff8fc7" providerId="ADAL" clId="{A3358793-9354-4A7D-83A9-CA5EDB9019B6}" dt="2024-07-03T20:13:18.007" v="164"/>
          <ac:spMkLst>
            <pc:docMk/>
            <pc:sldMk cId="24915280" sldId="2147481274"/>
            <ac:spMk id="8" creationId="{88B82E67-C906-4FA9-BD44-A226DC6C19B0}"/>
          </ac:spMkLst>
        </pc:spChg>
        <pc:spChg chg="mod">
          <ac:chgData name="David Vachala" userId="91433487-0c4d-408d-9c05-4db9b7ff8fc7" providerId="ADAL" clId="{A3358793-9354-4A7D-83A9-CA5EDB9019B6}" dt="2024-07-03T20:14:10.336" v="167"/>
          <ac:spMkLst>
            <pc:docMk/>
            <pc:sldMk cId="24915280" sldId="2147481274"/>
            <ac:spMk id="14" creationId="{6E31850A-D536-41F0-9D96-7836AAC5E502}"/>
          </ac:spMkLst>
        </pc:spChg>
        <pc:spChg chg="mod">
          <ac:chgData name="David Vachala" userId="91433487-0c4d-408d-9c05-4db9b7ff8fc7" providerId="ADAL" clId="{A3358793-9354-4A7D-83A9-CA5EDB9019B6}" dt="2024-07-03T20:14:24.604" v="175" actId="20577"/>
          <ac:spMkLst>
            <pc:docMk/>
            <pc:sldMk cId="24915280" sldId="2147481274"/>
            <ac:spMk id="15" creationId="{039E4815-406A-447F-A41F-26286A4CD799}"/>
          </ac:spMkLst>
        </pc:spChg>
        <pc:picChg chg="mod">
          <ac:chgData name="David Vachala" userId="91433487-0c4d-408d-9c05-4db9b7ff8fc7" providerId="ADAL" clId="{A3358793-9354-4A7D-83A9-CA5EDB9019B6}" dt="2024-07-03T20:12:44.452" v="158"/>
          <ac:picMkLst>
            <pc:docMk/>
            <pc:sldMk cId="24915280" sldId="2147481274"/>
            <ac:picMk id="7" creationId="{B0BD3314-776A-44E8-9050-B1333A393952}"/>
          </ac:picMkLst>
        </pc:picChg>
      </pc:sldChg>
      <pc:sldChg chg="del">
        <pc:chgData name="David Vachala" userId="91433487-0c4d-408d-9c05-4db9b7ff8fc7" providerId="ADAL" clId="{A3358793-9354-4A7D-83A9-CA5EDB9019B6}" dt="2024-07-03T19:58:06.202" v="14" actId="47"/>
        <pc:sldMkLst>
          <pc:docMk/>
          <pc:sldMk cId="791892494" sldId="2147481275"/>
        </pc:sldMkLst>
      </pc:sldChg>
      <pc:sldChg chg="del">
        <pc:chgData name="David Vachala" userId="91433487-0c4d-408d-9c05-4db9b7ff8fc7" providerId="ADAL" clId="{A3358793-9354-4A7D-83A9-CA5EDB9019B6}" dt="2024-07-03T19:58:08.463" v="15" actId="47"/>
        <pc:sldMkLst>
          <pc:docMk/>
          <pc:sldMk cId="2488030513" sldId="2147481276"/>
        </pc:sldMkLst>
      </pc:sldChg>
      <pc:sldChg chg="del">
        <pc:chgData name="David Vachala" userId="91433487-0c4d-408d-9c05-4db9b7ff8fc7" providerId="ADAL" clId="{A3358793-9354-4A7D-83A9-CA5EDB9019B6}" dt="2024-07-03T19:58:08.874" v="16" actId="47"/>
        <pc:sldMkLst>
          <pc:docMk/>
          <pc:sldMk cId="2649674729" sldId="2147481277"/>
        </pc:sldMkLst>
      </pc:sldChg>
      <pc:sldChg chg="del">
        <pc:chgData name="David Vachala" userId="91433487-0c4d-408d-9c05-4db9b7ff8fc7" providerId="ADAL" clId="{A3358793-9354-4A7D-83A9-CA5EDB9019B6}" dt="2024-07-03T19:58:09.061" v="17" actId="47"/>
        <pc:sldMkLst>
          <pc:docMk/>
          <pc:sldMk cId="2537921188" sldId="2147481278"/>
        </pc:sldMkLst>
      </pc:sldChg>
      <pc:sldChg chg="del">
        <pc:chgData name="David Vachala" userId="91433487-0c4d-408d-9c05-4db9b7ff8fc7" providerId="ADAL" clId="{A3358793-9354-4A7D-83A9-CA5EDB9019B6}" dt="2024-07-03T19:58:09.250" v="18" actId="47"/>
        <pc:sldMkLst>
          <pc:docMk/>
          <pc:sldMk cId="3194758293" sldId="2147481279"/>
        </pc:sldMkLst>
      </pc:sldChg>
      <pc:sldChg chg="del">
        <pc:chgData name="David Vachala" userId="91433487-0c4d-408d-9c05-4db9b7ff8fc7" providerId="ADAL" clId="{A3358793-9354-4A7D-83A9-CA5EDB9019B6}" dt="2024-07-03T19:58:09.444" v="19" actId="47"/>
        <pc:sldMkLst>
          <pc:docMk/>
          <pc:sldMk cId="2597935389" sldId="2147481280"/>
        </pc:sldMkLst>
      </pc:sldChg>
      <pc:sldChg chg="del">
        <pc:chgData name="David Vachala" userId="91433487-0c4d-408d-9c05-4db9b7ff8fc7" providerId="ADAL" clId="{A3358793-9354-4A7D-83A9-CA5EDB9019B6}" dt="2024-07-03T19:58:09.716" v="20" actId="47"/>
        <pc:sldMkLst>
          <pc:docMk/>
          <pc:sldMk cId="1943224042" sldId="2147481281"/>
        </pc:sldMkLst>
      </pc:sldChg>
      <pc:sldChg chg="del">
        <pc:chgData name="David Vachala" userId="91433487-0c4d-408d-9c05-4db9b7ff8fc7" providerId="ADAL" clId="{A3358793-9354-4A7D-83A9-CA5EDB9019B6}" dt="2024-07-03T19:58:10.587" v="21" actId="47"/>
        <pc:sldMkLst>
          <pc:docMk/>
          <pc:sldMk cId="2321986486" sldId="2147481282"/>
        </pc:sldMkLst>
      </pc:sldChg>
      <pc:sldChg chg="del">
        <pc:chgData name="David Vachala" userId="91433487-0c4d-408d-9c05-4db9b7ff8fc7" providerId="ADAL" clId="{A3358793-9354-4A7D-83A9-CA5EDB9019B6}" dt="2024-07-03T19:58:10.776" v="22" actId="47"/>
        <pc:sldMkLst>
          <pc:docMk/>
          <pc:sldMk cId="2904552373" sldId="2147481283"/>
        </pc:sldMkLst>
      </pc:sldChg>
      <pc:sldChg chg="del">
        <pc:chgData name="David Vachala" userId="91433487-0c4d-408d-9c05-4db9b7ff8fc7" providerId="ADAL" clId="{A3358793-9354-4A7D-83A9-CA5EDB9019B6}" dt="2024-07-03T19:58:22.590" v="29" actId="47"/>
        <pc:sldMkLst>
          <pc:docMk/>
          <pc:sldMk cId="3126096773" sldId="2147481284"/>
        </pc:sldMkLst>
      </pc:sldChg>
      <pc:sldChg chg="del">
        <pc:chgData name="David Vachala" userId="91433487-0c4d-408d-9c05-4db9b7ff8fc7" providerId="ADAL" clId="{A3358793-9354-4A7D-83A9-CA5EDB9019B6}" dt="2024-07-03T19:58:22.775" v="30" actId="47"/>
        <pc:sldMkLst>
          <pc:docMk/>
          <pc:sldMk cId="1185249224" sldId="2147481285"/>
        </pc:sldMkLst>
      </pc:sldChg>
      <pc:sldChg chg="del">
        <pc:chgData name="David Vachala" userId="91433487-0c4d-408d-9c05-4db9b7ff8fc7" providerId="ADAL" clId="{A3358793-9354-4A7D-83A9-CA5EDB9019B6}" dt="2024-07-03T19:58:23.420" v="31" actId="47"/>
        <pc:sldMkLst>
          <pc:docMk/>
          <pc:sldMk cId="2351232530" sldId="2147481286"/>
        </pc:sldMkLst>
      </pc:sldChg>
      <pc:sldChg chg="del">
        <pc:chgData name="David Vachala" userId="91433487-0c4d-408d-9c05-4db9b7ff8fc7" providerId="ADAL" clId="{A3358793-9354-4A7D-83A9-CA5EDB9019B6}" dt="2024-07-03T19:58:19.939" v="24" actId="47"/>
        <pc:sldMkLst>
          <pc:docMk/>
          <pc:sldMk cId="3736999597" sldId="2147481287"/>
        </pc:sldMkLst>
      </pc:sldChg>
      <pc:sldChg chg="del">
        <pc:chgData name="David Vachala" userId="91433487-0c4d-408d-9c05-4db9b7ff8fc7" providerId="ADAL" clId="{A3358793-9354-4A7D-83A9-CA5EDB9019B6}" dt="2024-07-03T19:58:21.798" v="27" actId="47"/>
        <pc:sldMkLst>
          <pc:docMk/>
          <pc:sldMk cId="2395698783" sldId="2147481288"/>
        </pc:sldMkLst>
      </pc:sldChg>
      <pc:sldChg chg="del">
        <pc:chgData name="David Vachala" userId="91433487-0c4d-408d-9c05-4db9b7ff8fc7" providerId="ADAL" clId="{A3358793-9354-4A7D-83A9-CA5EDB9019B6}" dt="2024-07-03T19:58:21.151" v="26" actId="47"/>
        <pc:sldMkLst>
          <pc:docMk/>
          <pc:sldMk cId="2171148055" sldId="2147481289"/>
        </pc:sldMkLst>
      </pc:sldChg>
      <pc:sldChg chg="del">
        <pc:chgData name="David Vachala" userId="91433487-0c4d-408d-9c05-4db9b7ff8fc7" providerId="ADAL" clId="{A3358793-9354-4A7D-83A9-CA5EDB9019B6}" dt="2024-07-03T19:58:20.962" v="25" actId="47"/>
        <pc:sldMkLst>
          <pc:docMk/>
          <pc:sldMk cId="4034115241" sldId="2147481290"/>
        </pc:sldMkLst>
      </pc:sldChg>
      <pc:sldChg chg="new">
        <pc:chgData name="David Vachala" userId="91433487-0c4d-408d-9c05-4db9b7ff8fc7" providerId="ADAL" clId="{A3358793-9354-4A7D-83A9-CA5EDB9019B6}" dt="2024-07-03T19:57:51.424" v="0" actId="680"/>
        <pc:sldMkLst>
          <pc:docMk/>
          <pc:sldMk cId="1651044968" sldId="2147481291"/>
        </pc:sldMkLst>
      </pc:sldChg>
      <pc:sldChg chg="add">
        <pc:chgData name="David Vachala" userId="91433487-0c4d-408d-9c05-4db9b7ff8fc7" providerId="ADAL" clId="{A3358793-9354-4A7D-83A9-CA5EDB9019B6}" dt="2024-07-03T19:58:04.418" v="13"/>
        <pc:sldMkLst>
          <pc:docMk/>
          <pc:sldMk cId="945659877" sldId="2147481292"/>
        </pc:sldMkLst>
      </pc:sldChg>
      <pc:sldChg chg="addSp delSp modSp add mod">
        <pc:chgData name="David Vachala" userId="91433487-0c4d-408d-9c05-4db9b7ff8fc7" providerId="ADAL" clId="{A3358793-9354-4A7D-83A9-CA5EDB9019B6}" dt="2024-07-31T11:32:10.667" v="350" actId="14100"/>
        <pc:sldMkLst>
          <pc:docMk/>
          <pc:sldMk cId="4007437166" sldId="2147481293"/>
        </pc:sldMkLst>
        <pc:spChg chg="mod">
          <ac:chgData name="David Vachala" userId="91433487-0c4d-408d-9c05-4db9b7ff8fc7" providerId="ADAL" clId="{A3358793-9354-4A7D-83A9-CA5EDB9019B6}" dt="2024-07-30T18:02:48.579" v="242" actId="20577"/>
          <ac:spMkLst>
            <pc:docMk/>
            <pc:sldMk cId="4007437166" sldId="2147481293"/>
            <ac:spMk id="2" creationId="{342A0E56-D3AB-3F22-68C7-73AE82415A2D}"/>
          </ac:spMkLst>
        </pc:spChg>
        <pc:spChg chg="mod">
          <ac:chgData name="David Vachala" userId="91433487-0c4d-408d-9c05-4db9b7ff8fc7" providerId="ADAL" clId="{A3358793-9354-4A7D-83A9-CA5EDB9019B6}" dt="2024-07-30T18:02:10.986" v="228"/>
          <ac:spMkLst>
            <pc:docMk/>
            <pc:sldMk cId="4007437166" sldId="2147481293"/>
            <ac:spMk id="3" creationId="{8B88786A-74F4-1FA6-BC9F-8145B401BBC1}"/>
          </ac:spMkLst>
        </pc:spChg>
        <pc:spChg chg="add mod">
          <ac:chgData name="David Vachala" userId="91433487-0c4d-408d-9c05-4db9b7ff8fc7" providerId="ADAL" clId="{A3358793-9354-4A7D-83A9-CA5EDB9019B6}" dt="2024-07-31T11:32:10.667" v="350" actId="14100"/>
          <ac:spMkLst>
            <pc:docMk/>
            <pc:sldMk cId="4007437166" sldId="2147481293"/>
            <ac:spMk id="8" creationId="{92D0C8FC-0C27-61DF-B275-5D8E910EB638}"/>
          </ac:spMkLst>
        </pc:spChg>
        <pc:picChg chg="add del">
          <ac:chgData name="David Vachala" userId="91433487-0c4d-408d-9c05-4db9b7ff8fc7" providerId="ADAL" clId="{A3358793-9354-4A7D-83A9-CA5EDB9019B6}" dt="2024-07-31T11:32:00.764" v="347" actId="22"/>
          <ac:picMkLst>
            <pc:docMk/>
            <pc:sldMk cId="4007437166" sldId="2147481293"/>
            <ac:picMk id="6" creationId="{27725506-603C-ACD0-3EE8-CA0F1C5FEFBF}"/>
          </ac:picMkLst>
        </pc:picChg>
        <pc:picChg chg="add mod">
          <ac:chgData name="David Vachala" userId="91433487-0c4d-408d-9c05-4db9b7ff8fc7" providerId="ADAL" clId="{A3358793-9354-4A7D-83A9-CA5EDB9019B6}" dt="2024-07-30T18:01:05.454" v="185" actId="1076"/>
          <ac:picMkLst>
            <pc:docMk/>
            <pc:sldMk cId="4007437166" sldId="2147481293"/>
            <ac:picMk id="1026" creationId="{EAE2BCB3-09B2-ACF9-7570-801552E66D5D}"/>
          </ac:picMkLst>
        </pc:picChg>
      </pc:sldChg>
      <pc:sldChg chg="addSp modSp add mod">
        <pc:chgData name="David Vachala" userId="91433487-0c4d-408d-9c05-4db9b7ff8fc7" providerId="ADAL" clId="{A3358793-9354-4A7D-83A9-CA5EDB9019B6}" dt="2024-07-31T11:32:49.533" v="352" actId="1076"/>
        <pc:sldMkLst>
          <pc:docMk/>
          <pc:sldMk cId="636593198" sldId="2147481294"/>
        </pc:sldMkLst>
        <pc:spChg chg="mod">
          <ac:chgData name="David Vachala" userId="91433487-0c4d-408d-9c05-4db9b7ff8fc7" providerId="ADAL" clId="{A3358793-9354-4A7D-83A9-CA5EDB9019B6}" dt="2024-07-30T18:03:49.648" v="258" actId="27636"/>
          <ac:spMkLst>
            <pc:docMk/>
            <pc:sldMk cId="636593198" sldId="2147481294"/>
            <ac:spMk id="2" creationId="{342A0E56-D3AB-3F22-68C7-73AE82415A2D}"/>
          </ac:spMkLst>
        </pc:spChg>
        <pc:spChg chg="mod">
          <ac:chgData name="David Vachala" userId="91433487-0c4d-408d-9c05-4db9b7ff8fc7" providerId="ADAL" clId="{A3358793-9354-4A7D-83A9-CA5EDB9019B6}" dt="2024-07-30T18:04:17.488" v="267" actId="20577"/>
          <ac:spMkLst>
            <pc:docMk/>
            <pc:sldMk cId="636593198" sldId="2147481294"/>
            <ac:spMk id="3" creationId="{8B88786A-74F4-1FA6-BC9F-8145B401BBC1}"/>
          </ac:spMkLst>
        </pc:spChg>
        <pc:spChg chg="add mod">
          <ac:chgData name="David Vachala" userId="91433487-0c4d-408d-9c05-4db9b7ff8fc7" providerId="ADAL" clId="{A3358793-9354-4A7D-83A9-CA5EDB9019B6}" dt="2024-07-31T11:32:49.533" v="352" actId="1076"/>
          <ac:spMkLst>
            <pc:docMk/>
            <pc:sldMk cId="636593198" sldId="2147481294"/>
            <ac:spMk id="6" creationId="{78DA2584-9FB5-5258-ABE1-C1E84DAFE1D6}"/>
          </ac:spMkLst>
        </pc:spChg>
        <pc:picChg chg="add mod">
          <ac:chgData name="David Vachala" userId="91433487-0c4d-408d-9c05-4db9b7ff8fc7" providerId="ADAL" clId="{A3358793-9354-4A7D-83A9-CA5EDB9019B6}" dt="2024-07-30T18:03:17.179" v="247" actId="14100"/>
          <ac:picMkLst>
            <pc:docMk/>
            <pc:sldMk cId="636593198" sldId="2147481294"/>
            <ac:picMk id="2050" creationId="{0D64BDA2-6125-924B-0A97-F16B94AAFD95}"/>
          </ac:picMkLst>
        </pc:picChg>
      </pc:sldChg>
      <pc:sldChg chg="addSp modSp add mod">
        <pc:chgData name="David Vachala" userId="91433487-0c4d-408d-9c05-4db9b7ff8fc7" providerId="ADAL" clId="{A3358793-9354-4A7D-83A9-CA5EDB9019B6}" dt="2024-07-31T11:33:29.751" v="354" actId="1076"/>
        <pc:sldMkLst>
          <pc:docMk/>
          <pc:sldMk cId="3663190226" sldId="2147481295"/>
        </pc:sldMkLst>
        <pc:spChg chg="mod">
          <ac:chgData name="David Vachala" userId="91433487-0c4d-408d-9c05-4db9b7ff8fc7" providerId="ADAL" clId="{A3358793-9354-4A7D-83A9-CA5EDB9019B6}" dt="2024-07-30T18:05:05.514" v="275" actId="20577"/>
          <ac:spMkLst>
            <pc:docMk/>
            <pc:sldMk cId="3663190226" sldId="2147481295"/>
            <ac:spMk id="2" creationId="{342A0E56-D3AB-3F22-68C7-73AE82415A2D}"/>
          </ac:spMkLst>
        </pc:spChg>
        <pc:spChg chg="mod">
          <ac:chgData name="David Vachala" userId="91433487-0c4d-408d-9c05-4db9b7ff8fc7" providerId="ADAL" clId="{A3358793-9354-4A7D-83A9-CA5EDB9019B6}" dt="2024-07-30T18:06:17.251" v="287"/>
          <ac:spMkLst>
            <pc:docMk/>
            <pc:sldMk cId="3663190226" sldId="2147481295"/>
            <ac:spMk id="3" creationId="{8B88786A-74F4-1FA6-BC9F-8145B401BBC1}"/>
          </ac:spMkLst>
        </pc:spChg>
        <pc:spChg chg="add">
          <ac:chgData name="David Vachala" userId="91433487-0c4d-408d-9c05-4db9b7ff8fc7" providerId="ADAL" clId="{A3358793-9354-4A7D-83A9-CA5EDB9019B6}" dt="2024-07-30T18:05:17.300" v="277"/>
          <ac:spMkLst>
            <pc:docMk/>
            <pc:sldMk cId="3663190226" sldId="2147481295"/>
            <ac:spMk id="5" creationId="{E72CED88-35EC-9932-A7E0-771CC17FFA18}"/>
          </ac:spMkLst>
        </pc:spChg>
        <pc:spChg chg="add">
          <ac:chgData name="David Vachala" userId="91433487-0c4d-408d-9c05-4db9b7ff8fc7" providerId="ADAL" clId="{A3358793-9354-4A7D-83A9-CA5EDB9019B6}" dt="2024-07-30T18:05:23.616" v="278"/>
          <ac:spMkLst>
            <pc:docMk/>
            <pc:sldMk cId="3663190226" sldId="2147481295"/>
            <ac:spMk id="6" creationId="{E46F09C1-4504-63C9-96C1-AB7C0402ECF2}"/>
          </ac:spMkLst>
        </pc:spChg>
        <pc:spChg chg="add mod">
          <ac:chgData name="David Vachala" userId="91433487-0c4d-408d-9c05-4db9b7ff8fc7" providerId="ADAL" clId="{A3358793-9354-4A7D-83A9-CA5EDB9019B6}" dt="2024-07-31T11:33:29.751" v="354" actId="1076"/>
          <ac:spMkLst>
            <pc:docMk/>
            <pc:sldMk cId="3663190226" sldId="2147481295"/>
            <ac:spMk id="10" creationId="{C17E889B-6E98-85CD-7B1F-99C6CD6433BF}"/>
          </ac:spMkLst>
        </pc:spChg>
        <pc:picChg chg="add mod">
          <ac:chgData name="David Vachala" userId="91433487-0c4d-408d-9c05-4db9b7ff8fc7" providerId="ADAL" clId="{A3358793-9354-4A7D-83A9-CA5EDB9019B6}" dt="2024-07-30T18:06:01.202" v="283" actId="14100"/>
          <ac:picMkLst>
            <pc:docMk/>
            <pc:sldMk cId="3663190226" sldId="2147481295"/>
            <ac:picMk id="8" creationId="{E04508DD-D584-8614-C78D-104554C43489}"/>
          </ac:picMkLst>
        </pc:picChg>
      </pc:sldChg>
      <pc:sldChg chg="addSp modSp add mod">
        <pc:chgData name="David Vachala" userId="91433487-0c4d-408d-9c05-4db9b7ff8fc7" providerId="ADAL" clId="{A3358793-9354-4A7D-83A9-CA5EDB9019B6}" dt="2024-07-31T11:33:54.958" v="357" actId="1076"/>
        <pc:sldMkLst>
          <pc:docMk/>
          <pc:sldMk cId="135103914" sldId="2147481296"/>
        </pc:sldMkLst>
        <pc:spChg chg="mod">
          <ac:chgData name="David Vachala" userId="91433487-0c4d-408d-9c05-4db9b7ff8fc7" providerId="ADAL" clId="{A3358793-9354-4A7D-83A9-CA5EDB9019B6}" dt="2024-07-30T18:07:14.093" v="298" actId="20577"/>
          <ac:spMkLst>
            <pc:docMk/>
            <pc:sldMk cId="135103914" sldId="2147481296"/>
            <ac:spMk id="2" creationId="{342A0E56-D3AB-3F22-68C7-73AE82415A2D}"/>
          </ac:spMkLst>
        </pc:spChg>
        <pc:spChg chg="mod">
          <ac:chgData name="David Vachala" userId="91433487-0c4d-408d-9c05-4db9b7ff8fc7" providerId="ADAL" clId="{A3358793-9354-4A7D-83A9-CA5EDB9019B6}" dt="2024-07-30T18:07:33.794" v="301"/>
          <ac:spMkLst>
            <pc:docMk/>
            <pc:sldMk cId="135103914" sldId="2147481296"/>
            <ac:spMk id="3" creationId="{8B88786A-74F4-1FA6-BC9F-8145B401BBC1}"/>
          </ac:spMkLst>
        </pc:spChg>
        <pc:spChg chg="add">
          <ac:chgData name="David Vachala" userId="91433487-0c4d-408d-9c05-4db9b7ff8fc7" providerId="ADAL" clId="{A3358793-9354-4A7D-83A9-CA5EDB9019B6}" dt="2024-07-30T18:06:33.077" v="289"/>
          <ac:spMkLst>
            <pc:docMk/>
            <pc:sldMk cId="135103914" sldId="2147481296"/>
            <ac:spMk id="5" creationId="{8632BB7C-336F-438B-0926-5466DA35FF40}"/>
          </ac:spMkLst>
        </pc:spChg>
        <pc:spChg chg="add mod">
          <ac:chgData name="David Vachala" userId="91433487-0c4d-408d-9c05-4db9b7ff8fc7" providerId="ADAL" clId="{A3358793-9354-4A7D-83A9-CA5EDB9019B6}" dt="2024-07-31T11:33:54.958" v="357" actId="1076"/>
          <ac:spMkLst>
            <pc:docMk/>
            <pc:sldMk cId="135103914" sldId="2147481296"/>
            <ac:spMk id="9" creationId="{83B24F7C-DD6C-89A2-2A10-91CC31CF5AD1}"/>
          </ac:spMkLst>
        </pc:spChg>
        <pc:picChg chg="add mod">
          <ac:chgData name="David Vachala" userId="91433487-0c4d-408d-9c05-4db9b7ff8fc7" providerId="ADAL" clId="{A3358793-9354-4A7D-83A9-CA5EDB9019B6}" dt="2024-07-30T18:06:50.135" v="292" actId="1076"/>
          <ac:picMkLst>
            <pc:docMk/>
            <pc:sldMk cId="135103914" sldId="2147481296"/>
            <ac:picMk id="7" creationId="{0B9D5CDF-5709-B25D-D2F3-F40A8F1AD5AC}"/>
          </ac:picMkLst>
        </pc:picChg>
      </pc:sldChg>
      <pc:sldChg chg="addSp delSp modSp add mod">
        <pc:chgData name="David Vachala" userId="91433487-0c4d-408d-9c05-4db9b7ff8fc7" providerId="ADAL" clId="{A3358793-9354-4A7D-83A9-CA5EDB9019B6}" dt="2024-07-31T11:45:42.585" v="542" actId="1076"/>
        <pc:sldMkLst>
          <pc:docMk/>
          <pc:sldMk cId="2493194101" sldId="2147481297"/>
        </pc:sldMkLst>
        <pc:spChg chg="mod">
          <ac:chgData name="David Vachala" userId="91433487-0c4d-408d-9c05-4db9b7ff8fc7" providerId="ADAL" clId="{A3358793-9354-4A7D-83A9-CA5EDB9019B6}" dt="2024-07-30T18:10:17.955" v="320" actId="27636"/>
          <ac:spMkLst>
            <pc:docMk/>
            <pc:sldMk cId="2493194101" sldId="2147481297"/>
            <ac:spMk id="2" creationId="{342A0E56-D3AB-3F22-68C7-73AE82415A2D}"/>
          </ac:spMkLst>
        </pc:spChg>
        <pc:spChg chg="mod">
          <ac:chgData name="David Vachala" userId="91433487-0c4d-408d-9c05-4db9b7ff8fc7" providerId="ADAL" clId="{A3358793-9354-4A7D-83A9-CA5EDB9019B6}" dt="2024-07-30T18:11:44.439" v="345" actId="27636"/>
          <ac:spMkLst>
            <pc:docMk/>
            <pc:sldMk cId="2493194101" sldId="2147481297"/>
            <ac:spMk id="3" creationId="{8B88786A-74F4-1FA6-BC9F-8145B401BBC1}"/>
          </ac:spMkLst>
        </pc:spChg>
        <pc:spChg chg="add del mod">
          <ac:chgData name="David Vachala" userId="91433487-0c4d-408d-9c05-4db9b7ff8fc7" providerId="ADAL" clId="{A3358793-9354-4A7D-83A9-CA5EDB9019B6}" dt="2024-07-31T11:45:20.457" v="537" actId="478"/>
          <ac:spMkLst>
            <pc:docMk/>
            <pc:sldMk cId="2493194101" sldId="2147481297"/>
            <ac:spMk id="6" creationId="{CD50DE8E-9C0A-40B4-86C8-2195F6889E10}"/>
          </ac:spMkLst>
        </pc:spChg>
        <pc:spChg chg="add del mod">
          <ac:chgData name="David Vachala" userId="91433487-0c4d-408d-9c05-4db9b7ff8fc7" providerId="ADAL" clId="{A3358793-9354-4A7D-83A9-CA5EDB9019B6}" dt="2024-07-31T11:45:39.090" v="540" actId="478"/>
          <ac:spMkLst>
            <pc:docMk/>
            <pc:sldMk cId="2493194101" sldId="2147481297"/>
            <ac:spMk id="8" creationId="{E62298E0-6503-AFCD-7409-3EDEA056620D}"/>
          </ac:spMkLst>
        </pc:spChg>
        <pc:spChg chg="add mod">
          <ac:chgData name="David Vachala" userId="91433487-0c4d-408d-9c05-4db9b7ff8fc7" providerId="ADAL" clId="{A3358793-9354-4A7D-83A9-CA5EDB9019B6}" dt="2024-07-31T11:45:42.585" v="542" actId="1076"/>
          <ac:spMkLst>
            <pc:docMk/>
            <pc:sldMk cId="2493194101" sldId="2147481297"/>
            <ac:spMk id="10" creationId="{4109604E-2D09-3199-304A-D9AC95458EFF}"/>
          </ac:spMkLst>
        </pc:spChg>
        <pc:picChg chg="add mod">
          <ac:chgData name="David Vachala" userId="91433487-0c4d-408d-9c05-4db9b7ff8fc7" providerId="ADAL" clId="{A3358793-9354-4A7D-83A9-CA5EDB9019B6}" dt="2024-07-30T18:11:38.186" v="339" actId="1076"/>
          <ac:picMkLst>
            <pc:docMk/>
            <pc:sldMk cId="2493194101" sldId="2147481297"/>
            <ac:picMk id="5122" creationId="{794BF22D-4839-E819-816B-3B1EF4E69D76}"/>
          </ac:picMkLst>
        </pc:picChg>
      </pc:sldChg>
      <pc:sldChg chg="addSp delSp modSp add mod ord">
        <pc:chgData name="David Vachala" userId="91433487-0c4d-408d-9c05-4db9b7ff8fc7" providerId="ADAL" clId="{A3358793-9354-4A7D-83A9-CA5EDB9019B6}" dt="2024-07-31T11:46:48.080" v="545" actId="1076"/>
        <pc:sldMkLst>
          <pc:docMk/>
          <pc:sldMk cId="2532093865" sldId="2147481298"/>
        </pc:sldMkLst>
        <pc:spChg chg="mod">
          <ac:chgData name="David Vachala" userId="91433487-0c4d-408d-9c05-4db9b7ff8fc7" providerId="ADAL" clId="{A3358793-9354-4A7D-83A9-CA5EDB9019B6}" dt="2024-07-31T11:39:46.382" v="391" actId="20577"/>
          <ac:spMkLst>
            <pc:docMk/>
            <pc:sldMk cId="2532093865" sldId="2147481298"/>
            <ac:spMk id="2" creationId="{342A0E56-D3AB-3F22-68C7-73AE82415A2D}"/>
          </ac:spMkLst>
        </pc:spChg>
        <pc:spChg chg="mod">
          <ac:chgData name="David Vachala" userId="91433487-0c4d-408d-9c05-4db9b7ff8fc7" providerId="ADAL" clId="{A3358793-9354-4A7D-83A9-CA5EDB9019B6}" dt="2024-07-31T11:41:04.900" v="450" actId="20577"/>
          <ac:spMkLst>
            <pc:docMk/>
            <pc:sldMk cId="2532093865" sldId="2147481298"/>
            <ac:spMk id="3" creationId="{8B88786A-74F4-1FA6-BC9F-8145B401BBC1}"/>
          </ac:spMkLst>
        </pc:spChg>
        <pc:spChg chg="add">
          <ac:chgData name="David Vachala" userId="91433487-0c4d-408d-9c05-4db9b7ff8fc7" providerId="ADAL" clId="{A3358793-9354-4A7D-83A9-CA5EDB9019B6}" dt="2024-07-31T11:39:59.479" v="394"/>
          <ac:spMkLst>
            <pc:docMk/>
            <pc:sldMk cId="2532093865" sldId="2147481298"/>
            <ac:spMk id="5" creationId="{0C281CC2-7521-0522-F312-650B73F00BED}"/>
          </ac:spMkLst>
        </pc:spChg>
        <pc:spChg chg="add">
          <ac:chgData name="David Vachala" userId="91433487-0c4d-408d-9c05-4db9b7ff8fc7" providerId="ADAL" clId="{A3358793-9354-4A7D-83A9-CA5EDB9019B6}" dt="2024-07-31T11:40:13.191" v="395"/>
          <ac:spMkLst>
            <pc:docMk/>
            <pc:sldMk cId="2532093865" sldId="2147481298"/>
            <ac:spMk id="6" creationId="{81DFA25F-B8B7-C8CA-00A7-20950833304A}"/>
          </ac:spMkLst>
        </pc:spChg>
        <pc:spChg chg="add mod">
          <ac:chgData name="David Vachala" userId="91433487-0c4d-408d-9c05-4db9b7ff8fc7" providerId="ADAL" clId="{A3358793-9354-4A7D-83A9-CA5EDB9019B6}" dt="2024-07-31T11:46:48.080" v="545" actId="1076"/>
          <ac:spMkLst>
            <pc:docMk/>
            <pc:sldMk cId="2532093865" sldId="2147481298"/>
            <ac:spMk id="14" creationId="{39625710-2E51-3ADF-6ECE-0AD6990C72D4}"/>
          </ac:spMkLst>
        </pc:spChg>
        <pc:picChg chg="add mod">
          <ac:chgData name="David Vachala" userId="91433487-0c4d-408d-9c05-4db9b7ff8fc7" providerId="ADAL" clId="{A3358793-9354-4A7D-83A9-CA5EDB9019B6}" dt="2024-07-31T11:40:20.533" v="399" actId="1076"/>
          <ac:picMkLst>
            <pc:docMk/>
            <pc:sldMk cId="2532093865" sldId="2147481298"/>
            <ac:picMk id="8" creationId="{91BA51D0-7026-383F-F612-011E7916EFBA}"/>
          </ac:picMkLst>
        </pc:picChg>
        <pc:picChg chg="add mod">
          <ac:chgData name="David Vachala" userId="91433487-0c4d-408d-9c05-4db9b7ff8fc7" providerId="ADAL" clId="{A3358793-9354-4A7D-83A9-CA5EDB9019B6}" dt="2024-07-31T11:40:34.450" v="402" actId="1076"/>
          <ac:picMkLst>
            <pc:docMk/>
            <pc:sldMk cId="2532093865" sldId="2147481298"/>
            <ac:picMk id="10" creationId="{A12A5AEF-32CC-0330-5B6E-6C93FB920D62}"/>
          </ac:picMkLst>
        </pc:picChg>
        <pc:picChg chg="add del">
          <ac:chgData name="David Vachala" userId="91433487-0c4d-408d-9c05-4db9b7ff8fc7" providerId="ADAL" clId="{A3358793-9354-4A7D-83A9-CA5EDB9019B6}" dt="2024-07-31T11:41:24.691" v="452" actId="22"/>
          <ac:picMkLst>
            <pc:docMk/>
            <pc:sldMk cId="2532093865" sldId="2147481298"/>
            <ac:picMk id="12" creationId="{C6CED688-683B-689B-7CBD-F25A9734AF52}"/>
          </ac:picMkLst>
        </pc:picChg>
      </pc:sldChg>
      <pc:sldChg chg="addSp modSp new mod">
        <pc:chgData name="David Vachala" userId="91433487-0c4d-408d-9c05-4db9b7ff8fc7" providerId="ADAL" clId="{A3358793-9354-4A7D-83A9-CA5EDB9019B6}" dt="2024-07-31T11:43:43.281" v="534" actId="1076"/>
        <pc:sldMkLst>
          <pc:docMk/>
          <pc:sldMk cId="2645434982" sldId="2147481299"/>
        </pc:sldMkLst>
        <pc:spChg chg="mod">
          <ac:chgData name="David Vachala" userId="91433487-0c4d-408d-9c05-4db9b7ff8fc7" providerId="ADAL" clId="{A3358793-9354-4A7D-83A9-CA5EDB9019B6}" dt="2024-07-31T11:41:56.063" v="480" actId="20577"/>
          <ac:spMkLst>
            <pc:docMk/>
            <pc:sldMk cId="2645434982" sldId="2147481299"/>
            <ac:spMk id="2" creationId="{B5C365D1-8B7D-5AF7-8119-598A6A1054D6}"/>
          </ac:spMkLst>
        </pc:spChg>
        <pc:spChg chg="mod">
          <ac:chgData name="David Vachala" userId="91433487-0c4d-408d-9c05-4db9b7ff8fc7" providerId="ADAL" clId="{A3358793-9354-4A7D-83A9-CA5EDB9019B6}" dt="2024-07-31T11:43:35.804" v="532" actId="20577"/>
          <ac:spMkLst>
            <pc:docMk/>
            <pc:sldMk cId="2645434982" sldId="2147481299"/>
            <ac:spMk id="3" creationId="{77224246-193D-224D-007A-77EAF45E38A5}"/>
          </ac:spMkLst>
        </pc:spChg>
        <pc:spChg chg="add mod">
          <ac:chgData name="David Vachala" userId="91433487-0c4d-408d-9c05-4db9b7ff8fc7" providerId="ADAL" clId="{A3358793-9354-4A7D-83A9-CA5EDB9019B6}" dt="2024-07-31T11:43:43.281" v="534" actId="1076"/>
          <ac:spMkLst>
            <pc:docMk/>
            <pc:sldMk cId="2645434982" sldId="2147481299"/>
            <ac:spMk id="6" creationId="{A9E4313C-5D50-19F0-1427-785AB09F1624}"/>
          </ac:spMkLst>
        </pc:spChg>
        <pc:picChg chg="add mod">
          <ac:chgData name="David Vachala" userId="91433487-0c4d-408d-9c05-4db9b7ff8fc7" providerId="ADAL" clId="{A3358793-9354-4A7D-83A9-CA5EDB9019B6}" dt="2024-07-31T11:41:40.263" v="456" actId="1076"/>
          <ac:picMkLst>
            <pc:docMk/>
            <pc:sldMk cId="2645434982" sldId="2147481299"/>
            <ac:picMk id="7170" creationId="{99CBA0BE-9067-16F4-BA32-302F993591B7}"/>
          </ac:picMkLst>
        </pc:picChg>
      </pc:sldChg>
    </pc:docChg>
  </pc:docChgLst>
  <pc:docChgLst>
    <pc:chgData name="David Vachala" userId="91433487-0c4d-408d-9c05-4db9b7ff8fc7" providerId="ADAL" clId="{27FA0B29-6ABB-4E5E-8C58-A1C7B743EA9A}"/>
    <pc:docChg chg="addSld delSld modSection">
      <pc:chgData name="David Vachala" userId="91433487-0c4d-408d-9c05-4db9b7ff8fc7" providerId="ADAL" clId="{27FA0B29-6ABB-4E5E-8C58-A1C7B743EA9A}" dt="2024-10-17T19:08:46.574" v="11" actId="47"/>
      <pc:docMkLst>
        <pc:docMk/>
      </pc:docMkLst>
      <pc:sldChg chg="del">
        <pc:chgData name="David Vachala" userId="91433487-0c4d-408d-9c05-4db9b7ff8fc7" providerId="ADAL" clId="{27FA0B29-6ABB-4E5E-8C58-A1C7B743EA9A}" dt="2024-10-17T19:08:38.876" v="4" actId="47"/>
        <pc:sldMkLst>
          <pc:docMk/>
          <pc:sldMk cId="3310839663" sldId="2147468954"/>
        </pc:sldMkLst>
      </pc:sldChg>
      <pc:sldChg chg="del">
        <pc:chgData name="David Vachala" userId="91433487-0c4d-408d-9c05-4db9b7ff8fc7" providerId="ADAL" clId="{27FA0B29-6ABB-4E5E-8C58-A1C7B743EA9A}" dt="2024-10-17T19:08:41.719" v="7" actId="47"/>
        <pc:sldMkLst>
          <pc:docMk/>
          <pc:sldMk cId="1065684105" sldId="2147468957"/>
        </pc:sldMkLst>
      </pc:sldChg>
      <pc:sldChg chg="del">
        <pc:chgData name="David Vachala" userId="91433487-0c4d-408d-9c05-4db9b7ff8fc7" providerId="ADAL" clId="{27FA0B29-6ABB-4E5E-8C58-A1C7B743EA9A}" dt="2024-10-17T19:08:41.975" v="8" actId="47"/>
        <pc:sldMkLst>
          <pc:docMk/>
          <pc:sldMk cId="3271970921" sldId="2147468958"/>
        </pc:sldMkLst>
      </pc:sldChg>
      <pc:sldChg chg="del">
        <pc:chgData name="David Vachala" userId="91433487-0c4d-408d-9c05-4db9b7ff8fc7" providerId="ADAL" clId="{27FA0B29-6ABB-4E5E-8C58-A1C7B743EA9A}" dt="2024-10-17T19:08:42.208" v="9" actId="47"/>
        <pc:sldMkLst>
          <pc:docMk/>
          <pc:sldMk cId="1873736815" sldId="2147468959"/>
        </pc:sldMkLst>
      </pc:sldChg>
      <pc:sldChg chg="del">
        <pc:chgData name="David Vachala" userId="91433487-0c4d-408d-9c05-4db9b7ff8fc7" providerId="ADAL" clId="{27FA0B29-6ABB-4E5E-8C58-A1C7B743EA9A}" dt="2024-10-17T19:08:39.168" v="5" actId="47"/>
        <pc:sldMkLst>
          <pc:docMk/>
          <pc:sldMk cId="1964702423" sldId="2147468964"/>
        </pc:sldMkLst>
      </pc:sldChg>
      <pc:sldChg chg="del">
        <pc:chgData name="David Vachala" userId="91433487-0c4d-408d-9c05-4db9b7ff8fc7" providerId="ADAL" clId="{27FA0B29-6ABB-4E5E-8C58-A1C7B743EA9A}" dt="2024-10-17T19:08:46.574" v="11" actId="47"/>
        <pc:sldMkLst>
          <pc:docMk/>
          <pc:sldMk cId="2440769864" sldId="2147468965"/>
        </pc:sldMkLst>
      </pc:sldChg>
      <pc:sldChg chg="del">
        <pc:chgData name="David Vachala" userId="91433487-0c4d-408d-9c05-4db9b7ff8fc7" providerId="ADAL" clId="{27FA0B29-6ABB-4E5E-8C58-A1C7B743EA9A}" dt="2024-10-17T19:08:41.221" v="6" actId="47"/>
        <pc:sldMkLst>
          <pc:docMk/>
          <pc:sldMk cId="3410125502" sldId="2147478276"/>
        </pc:sldMkLst>
      </pc:sldChg>
      <pc:sldChg chg="del">
        <pc:chgData name="David Vachala" userId="91433487-0c4d-408d-9c05-4db9b7ff8fc7" providerId="ADAL" clId="{27FA0B29-6ABB-4E5E-8C58-A1C7B743EA9A}" dt="2024-10-17T19:08:36.258" v="1" actId="47"/>
        <pc:sldMkLst>
          <pc:docMk/>
          <pc:sldMk cId="3617193132" sldId="2147481344"/>
        </pc:sldMkLst>
      </pc:sldChg>
      <pc:sldChg chg="del">
        <pc:chgData name="David Vachala" userId="91433487-0c4d-408d-9c05-4db9b7ff8fc7" providerId="ADAL" clId="{27FA0B29-6ABB-4E5E-8C58-A1C7B743EA9A}" dt="2024-10-17T19:08:38.191" v="2" actId="47"/>
        <pc:sldMkLst>
          <pc:docMk/>
          <pc:sldMk cId="1106941848" sldId="2147481345"/>
        </pc:sldMkLst>
      </pc:sldChg>
      <pc:sldChg chg="del">
        <pc:chgData name="David Vachala" userId="91433487-0c4d-408d-9c05-4db9b7ff8fc7" providerId="ADAL" clId="{27FA0B29-6ABB-4E5E-8C58-A1C7B743EA9A}" dt="2024-10-17T19:08:38.589" v="3" actId="47"/>
        <pc:sldMkLst>
          <pc:docMk/>
          <pc:sldMk cId="3026064298" sldId="2147481346"/>
        </pc:sldMkLst>
      </pc:sldChg>
      <pc:sldChg chg="del">
        <pc:chgData name="David Vachala" userId="91433487-0c4d-408d-9c05-4db9b7ff8fc7" providerId="ADAL" clId="{27FA0B29-6ABB-4E5E-8C58-A1C7B743EA9A}" dt="2024-10-17T19:08:45.787" v="10" actId="47"/>
        <pc:sldMkLst>
          <pc:docMk/>
          <pc:sldMk cId="3219310727" sldId="2147481347"/>
        </pc:sldMkLst>
      </pc:sldChg>
      <pc:sldChg chg="new">
        <pc:chgData name="David Vachala" userId="91433487-0c4d-408d-9c05-4db9b7ff8fc7" providerId="ADAL" clId="{27FA0B29-6ABB-4E5E-8C58-A1C7B743EA9A}" dt="2024-10-17T19:08:34.825" v="0" actId="680"/>
        <pc:sldMkLst>
          <pc:docMk/>
          <pc:sldMk cId="362503517" sldId="2147481353"/>
        </pc:sldMkLst>
      </pc:sldChg>
      <pc:sldMasterChg chg="delSldLayout">
        <pc:chgData name="David Vachala" userId="91433487-0c4d-408d-9c05-4db9b7ff8fc7" providerId="ADAL" clId="{27FA0B29-6ABB-4E5E-8C58-A1C7B743EA9A}" dt="2024-10-17T19:08:41.221" v="6" actId="47"/>
        <pc:sldMasterMkLst>
          <pc:docMk/>
          <pc:sldMasterMk cId="2885650283" sldId="2147483648"/>
        </pc:sldMasterMkLst>
        <pc:sldLayoutChg chg="del">
          <pc:chgData name="David Vachala" userId="91433487-0c4d-408d-9c05-4db9b7ff8fc7" providerId="ADAL" clId="{27FA0B29-6ABB-4E5E-8C58-A1C7B743EA9A}" dt="2024-10-17T19:08:41.221" v="6" actId="47"/>
          <pc:sldLayoutMkLst>
            <pc:docMk/>
            <pc:sldMasterMk cId="2885650283" sldId="2147483648"/>
            <pc:sldLayoutMk cId="3902456674" sldId="2147483669"/>
          </pc:sldLayoutMkLst>
        </pc:sldLayoutChg>
      </pc:sldMasterChg>
    </pc:docChg>
  </pc:docChgLst>
  <pc:docChgLst>
    <pc:chgData name="Emmanuel Gallis" userId="8c212c0b-ef34-405a-99b7-f23b1a01e564" providerId="ADAL" clId="{152A94F0-AA3E-4F04-9684-CA034CA1BF8F}"/>
    <pc:docChg chg="undo redo custSel addSld modSld">
      <pc:chgData name="Emmanuel Gallis" userId="8c212c0b-ef34-405a-99b7-f23b1a01e564" providerId="ADAL" clId="{152A94F0-AA3E-4F04-9684-CA034CA1BF8F}" dt="2024-04-24T08:38:10.515" v="1050"/>
      <pc:docMkLst>
        <pc:docMk/>
      </pc:docMkLst>
      <pc:sldChg chg="addSp delSp modSp mod">
        <pc:chgData name="Emmanuel Gallis" userId="8c212c0b-ef34-405a-99b7-f23b1a01e564" providerId="ADAL" clId="{152A94F0-AA3E-4F04-9684-CA034CA1BF8F}" dt="2024-04-24T07:29:07.910" v="247" actId="1076"/>
        <pc:sldMkLst>
          <pc:docMk/>
          <pc:sldMk cId="3609244598" sldId="2147481184"/>
        </pc:sldMkLst>
        <pc:spChg chg="mod">
          <ac:chgData name="Emmanuel Gallis" userId="8c212c0b-ef34-405a-99b7-f23b1a01e564" providerId="ADAL" clId="{152A94F0-AA3E-4F04-9684-CA034CA1BF8F}" dt="2024-04-24T07:13:14.615" v="7" actId="20577"/>
          <ac:spMkLst>
            <pc:docMk/>
            <pc:sldMk cId="3609244598" sldId="2147481184"/>
            <ac:spMk id="2" creationId="{E7818273-3196-38AB-DCEE-2EBB2A4C62C7}"/>
          </ac:spMkLst>
        </pc:spChg>
        <pc:spChg chg="mod">
          <ac:chgData name="Emmanuel Gallis" userId="8c212c0b-ef34-405a-99b7-f23b1a01e564" providerId="ADAL" clId="{152A94F0-AA3E-4F04-9684-CA034CA1BF8F}" dt="2024-04-24T07:19:38.095" v="156" actId="14100"/>
          <ac:spMkLst>
            <pc:docMk/>
            <pc:sldMk cId="3609244598" sldId="2147481184"/>
            <ac:spMk id="3" creationId="{48AEBEAE-F498-FAA6-D1CD-2C6C6BC9C1B8}"/>
          </ac:spMkLst>
        </pc:spChg>
        <pc:spChg chg="mod">
          <ac:chgData name="Emmanuel Gallis" userId="8c212c0b-ef34-405a-99b7-f23b1a01e564" providerId="ADAL" clId="{152A94F0-AA3E-4F04-9684-CA034CA1BF8F}" dt="2024-04-24T07:29:07.910" v="247" actId="1076"/>
          <ac:spMkLst>
            <pc:docMk/>
            <pc:sldMk cId="3609244598" sldId="2147481184"/>
            <ac:spMk id="4" creationId="{06B92F3E-12B9-DEB1-C6A7-FE532D0F6525}"/>
          </ac:spMkLst>
        </pc:spChg>
        <pc:spChg chg="add mod">
          <ac:chgData name="Emmanuel Gallis" userId="8c212c0b-ef34-405a-99b7-f23b1a01e564" providerId="ADAL" clId="{152A94F0-AA3E-4F04-9684-CA034CA1BF8F}" dt="2024-04-24T07:19:52.776" v="160" actId="207"/>
          <ac:spMkLst>
            <pc:docMk/>
            <pc:sldMk cId="3609244598" sldId="2147481184"/>
            <ac:spMk id="5" creationId="{079138FF-249D-A403-4E37-074BFB6D0727}"/>
          </ac:spMkLst>
        </pc:spChg>
        <pc:spChg chg="add mod">
          <ac:chgData name="Emmanuel Gallis" userId="8c212c0b-ef34-405a-99b7-f23b1a01e564" providerId="ADAL" clId="{152A94F0-AA3E-4F04-9684-CA034CA1BF8F}" dt="2024-04-24T07:21:29.412" v="184" actId="20577"/>
          <ac:spMkLst>
            <pc:docMk/>
            <pc:sldMk cId="3609244598" sldId="2147481184"/>
            <ac:spMk id="6" creationId="{7D2697E2-9541-FA9A-1C41-E4420F2E6369}"/>
          </ac:spMkLst>
        </pc:spChg>
        <pc:spChg chg="add mod">
          <ac:chgData name="Emmanuel Gallis" userId="8c212c0b-ef34-405a-99b7-f23b1a01e564" providerId="ADAL" clId="{152A94F0-AA3E-4F04-9684-CA034CA1BF8F}" dt="2024-04-24T07:21:39.326" v="197" actId="404"/>
          <ac:spMkLst>
            <pc:docMk/>
            <pc:sldMk cId="3609244598" sldId="2147481184"/>
            <ac:spMk id="7" creationId="{6953E9D6-A0AA-3BEF-60D0-74A8453BDC3F}"/>
          </ac:spMkLst>
        </pc:spChg>
        <pc:spChg chg="add mod">
          <ac:chgData name="Emmanuel Gallis" userId="8c212c0b-ef34-405a-99b7-f23b1a01e564" providerId="ADAL" clId="{152A94F0-AA3E-4F04-9684-CA034CA1BF8F}" dt="2024-04-24T07:20:41.235" v="173" actId="571"/>
          <ac:spMkLst>
            <pc:docMk/>
            <pc:sldMk cId="3609244598" sldId="2147481184"/>
            <ac:spMk id="8" creationId="{98AE2103-BD3E-CDF9-FA10-6C54D6E38281}"/>
          </ac:spMkLst>
        </pc:spChg>
        <pc:spChg chg="add mod">
          <ac:chgData name="Emmanuel Gallis" userId="8c212c0b-ef34-405a-99b7-f23b1a01e564" providerId="ADAL" clId="{152A94F0-AA3E-4F04-9684-CA034CA1BF8F}" dt="2024-04-24T07:20:41.235" v="173" actId="571"/>
          <ac:spMkLst>
            <pc:docMk/>
            <pc:sldMk cId="3609244598" sldId="2147481184"/>
            <ac:spMk id="9" creationId="{9F5067CE-E2E6-ED32-7F79-A1D930A99AC4}"/>
          </ac:spMkLst>
        </pc:spChg>
        <pc:spChg chg="add mod">
          <ac:chgData name="Emmanuel Gallis" userId="8c212c0b-ef34-405a-99b7-f23b1a01e564" providerId="ADAL" clId="{152A94F0-AA3E-4F04-9684-CA034CA1BF8F}" dt="2024-04-24T07:28:41.162" v="244" actId="1076"/>
          <ac:spMkLst>
            <pc:docMk/>
            <pc:sldMk cId="3609244598" sldId="2147481184"/>
            <ac:spMk id="10" creationId="{54E8F866-933A-0CCB-B344-792EEE348AE5}"/>
          </ac:spMkLst>
        </pc:spChg>
        <pc:spChg chg="add mod">
          <ac:chgData name="Emmanuel Gallis" userId="8c212c0b-ef34-405a-99b7-f23b1a01e564" providerId="ADAL" clId="{152A94F0-AA3E-4F04-9684-CA034CA1BF8F}" dt="2024-04-24T07:28:03.294" v="241" actId="207"/>
          <ac:spMkLst>
            <pc:docMk/>
            <pc:sldMk cId="3609244598" sldId="2147481184"/>
            <ac:spMk id="11" creationId="{8EEB7220-B4CD-6D3D-3C0C-D766424E0F32}"/>
          </ac:spMkLst>
        </pc:spChg>
        <pc:spChg chg="add mod">
          <ac:chgData name="Emmanuel Gallis" userId="8c212c0b-ef34-405a-99b7-f23b1a01e564" providerId="ADAL" clId="{152A94F0-AA3E-4F04-9684-CA034CA1BF8F}" dt="2024-04-24T07:28:22.627" v="242" actId="207"/>
          <ac:spMkLst>
            <pc:docMk/>
            <pc:sldMk cId="3609244598" sldId="2147481184"/>
            <ac:spMk id="12" creationId="{004206E4-3683-F249-8196-5B3CBAFAC015}"/>
          </ac:spMkLst>
        </pc:spChg>
        <pc:spChg chg="add mod">
          <ac:chgData name="Emmanuel Gallis" userId="8c212c0b-ef34-405a-99b7-f23b1a01e564" providerId="ADAL" clId="{152A94F0-AA3E-4F04-9684-CA034CA1BF8F}" dt="2024-04-24T07:28:03.294" v="241" actId="207"/>
          <ac:spMkLst>
            <pc:docMk/>
            <pc:sldMk cId="3609244598" sldId="2147481184"/>
            <ac:spMk id="13" creationId="{A47F01FA-93B6-D05C-2277-1CA28441F96C}"/>
          </ac:spMkLst>
        </pc:spChg>
        <pc:spChg chg="add mod">
          <ac:chgData name="Emmanuel Gallis" userId="8c212c0b-ef34-405a-99b7-f23b1a01e564" providerId="ADAL" clId="{152A94F0-AA3E-4F04-9684-CA034CA1BF8F}" dt="2024-04-24T07:28:22.627" v="242" actId="207"/>
          <ac:spMkLst>
            <pc:docMk/>
            <pc:sldMk cId="3609244598" sldId="2147481184"/>
            <ac:spMk id="14" creationId="{13475521-B4DB-2A9D-7382-8D8ADE428782}"/>
          </ac:spMkLst>
        </pc:spChg>
        <pc:spChg chg="add mod">
          <ac:chgData name="Emmanuel Gallis" userId="8c212c0b-ef34-405a-99b7-f23b1a01e564" providerId="ADAL" clId="{152A94F0-AA3E-4F04-9684-CA034CA1BF8F}" dt="2024-04-24T07:28:03.294" v="241" actId="207"/>
          <ac:spMkLst>
            <pc:docMk/>
            <pc:sldMk cId="3609244598" sldId="2147481184"/>
            <ac:spMk id="15" creationId="{0243D727-25F7-6AC8-5DE4-E4D55F62BAB7}"/>
          </ac:spMkLst>
        </pc:spChg>
        <pc:spChg chg="add mod">
          <ac:chgData name="Emmanuel Gallis" userId="8c212c0b-ef34-405a-99b7-f23b1a01e564" providerId="ADAL" clId="{152A94F0-AA3E-4F04-9684-CA034CA1BF8F}" dt="2024-04-24T07:28:22.627" v="242" actId="207"/>
          <ac:spMkLst>
            <pc:docMk/>
            <pc:sldMk cId="3609244598" sldId="2147481184"/>
            <ac:spMk id="16" creationId="{2CED5C46-5CEB-3816-B285-2D8E13377633}"/>
          </ac:spMkLst>
        </pc:spChg>
        <pc:spChg chg="add mod">
          <ac:chgData name="Emmanuel Gallis" userId="8c212c0b-ef34-405a-99b7-f23b1a01e564" providerId="ADAL" clId="{152A94F0-AA3E-4F04-9684-CA034CA1BF8F}" dt="2024-04-24T07:28:03.294" v="241" actId="207"/>
          <ac:spMkLst>
            <pc:docMk/>
            <pc:sldMk cId="3609244598" sldId="2147481184"/>
            <ac:spMk id="17" creationId="{3DF87DE6-D28E-BFAE-4C9D-DEFA1C4DCB30}"/>
          </ac:spMkLst>
        </pc:spChg>
        <pc:spChg chg="add mod">
          <ac:chgData name="Emmanuel Gallis" userId="8c212c0b-ef34-405a-99b7-f23b1a01e564" providerId="ADAL" clId="{152A94F0-AA3E-4F04-9684-CA034CA1BF8F}" dt="2024-04-24T07:28:22.627" v="242" actId="207"/>
          <ac:spMkLst>
            <pc:docMk/>
            <pc:sldMk cId="3609244598" sldId="2147481184"/>
            <ac:spMk id="18" creationId="{4208BB73-E693-F922-5F71-82EB80FE8E6A}"/>
          </ac:spMkLst>
        </pc:spChg>
        <pc:spChg chg="add mod">
          <ac:chgData name="Emmanuel Gallis" userId="8c212c0b-ef34-405a-99b7-f23b1a01e564" providerId="ADAL" clId="{152A94F0-AA3E-4F04-9684-CA034CA1BF8F}" dt="2024-04-24T07:28:03.294" v="241" actId="207"/>
          <ac:spMkLst>
            <pc:docMk/>
            <pc:sldMk cId="3609244598" sldId="2147481184"/>
            <ac:spMk id="19" creationId="{5B13597A-9691-F72C-764E-1EDD8C5B9441}"/>
          </ac:spMkLst>
        </pc:spChg>
        <pc:spChg chg="add mod">
          <ac:chgData name="Emmanuel Gallis" userId="8c212c0b-ef34-405a-99b7-f23b1a01e564" providerId="ADAL" clId="{152A94F0-AA3E-4F04-9684-CA034CA1BF8F}" dt="2024-04-24T07:28:22.627" v="242" actId="207"/>
          <ac:spMkLst>
            <pc:docMk/>
            <pc:sldMk cId="3609244598" sldId="2147481184"/>
            <ac:spMk id="20" creationId="{FD62CE80-883D-5B55-E41A-B4F9D262CF12}"/>
          </ac:spMkLst>
        </pc:spChg>
        <pc:spChg chg="add mod">
          <ac:chgData name="Emmanuel Gallis" userId="8c212c0b-ef34-405a-99b7-f23b1a01e564" providerId="ADAL" clId="{152A94F0-AA3E-4F04-9684-CA034CA1BF8F}" dt="2024-04-24T07:26:25.662" v="230" actId="571"/>
          <ac:spMkLst>
            <pc:docMk/>
            <pc:sldMk cId="3609244598" sldId="2147481184"/>
            <ac:spMk id="21" creationId="{4BADC3B3-B595-BDAE-3259-618FC1D084B1}"/>
          </ac:spMkLst>
        </pc:spChg>
        <pc:spChg chg="add mod">
          <ac:chgData name="Emmanuel Gallis" userId="8c212c0b-ef34-405a-99b7-f23b1a01e564" providerId="ADAL" clId="{152A94F0-AA3E-4F04-9684-CA034CA1BF8F}" dt="2024-04-24T07:26:25.662" v="230" actId="571"/>
          <ac:spMkLst>
            <pc:docMk/>
            <pc:sldMk cId="3609244598" sldId="2147481184"/>
            <ac:spMk id="22" creationId="{702B6424-EB08-098C-6BF0-9E94A8E8BC53}"/>
          </ac:spMkLst>
        </pc:spChg>
        <pc:spChg chg="add mod">
          <ac:chgData name="Emmanuel Gallis" userId="8c212c0b-ef34-405a-99b7-f23b1a01e564" providerId="ADAL" clId="{152A94F0-AA3E-4F04-9684-CA034CA1BF8F}" dt="2024-04-24T07:26:25.662" v="230" actId="571"/>
          <ac:spMkLst>
            <pc:docMk/>
            <pc:sldMk cId="3609244598" sldId="2147481184"/>
            <ac:spMk id="23" creationId="{86847AFF-8C69-708E-A30E-8E7A065B6354}"/>
          </ac:spMkLst>
        </pc:spChg>
        <pc:spChg chg="add mod">
          <ac:chgData name="Emmanuel Gallis" userId="8c212c0b-ef34-405a-99b7-f23b1a01e564" providerId="ADAL" clId="{152A94F0-AA3E-4F04-9684-CA034CA1BF8F}" dt="2024-04-24T07:26:25.662" v="230" actId="571"/>
          <ac:spMkLst>
            <pc:docMk/>
            <pc:sldMk cId="3609244598" sldId="2147481184"/>
            <ac:spMk id="24" creationId="{82CDEF63-514C-2B85-EF6E-67360E91FBF4}"/>
          </ac:spMkLst>
        </pc:spChg>
        <pc:spChg chg="add del mod">
          <ac:chgData name="Emmanuel Gallis" userId="8c212c0b-ef34-405a-99b7-f23b1a01e564" providerId="ADAL" clId="{152A94F0-AA3E-4F04-9684-CA034CA1BF8F}" dt="2024-04-24T07:26:52.940" v="234" actId="478"/>
          <ac:spMkLst>
            <pc:docMk/>
            <pc:sldMk cId="3609244598" sldId="2147481184"/>
            <ac:spMk id="25" creationId="{11339ED8-0447-C131-6E29-FC55436CBED4}"/>
          </ac:spMkLst>
        </pc:spChg>
        <pc:spChg chg="add del mod">
          <ac:chgData name="Emmanuel Gallis" userId="8c212c0b-ef34-405a-99b7-f23b1a01e564" providerId="ADAL" clId="{152A94F0-AA3E-4F04-9684-CA034CA1BF8F}" dt="2024-04-24T07:26:52.940" v="234" actId="478"/>
          <ac:spMkLst>
            <pc:docMk/>
            <pc:sldMk cId="3609244598" sldId="2147481184"/>
            <ac:spMk id="26" creationId="{C6A586B1-035D-06CD-E9A6-C1DCFBF4108E}"/>
          </ac:spMkLst>
        </pc:spChg>
        <pc:spChg chg="add mod">
          <ac:chgData name="Emmanuel Gallis" userId="8c212c0b-ef34-405a-99b7-f23b1a01e564" providerId="ADAL" clId="{152A94F0-AA3E-4F04-9684-CA034CA1BF8F}" dt="2024-04-24T07:28:03.294" v="241" actId="207"/>
          <ac:spMkLst>
            <pc:docMk/>
            <pc:sldMk cId="3609244598" sldId="2147481184"/>
            <ac:spMk id="27" creationId="{79FC26E9-9478-B2B6-186A-B12B076251CE}"/>
          </ac:spMkLst>
        </pc:spChg>
        <pc:spChg chg="add mod">
          <ac:chgData name="Emmanuel Gallis" userId="8c212c0b-ef34-405a-99b7-f23b1a01e564" providerId="ADAL" clId="{152A94F0-AA3E-4F04-9684-CA034CA1BF8F}" dt="2024-04-24T07:28:22.627" v="242" actId="207"/>
          <ac:spMkLst>
            <pc:docMk/>
            <pc:sldMk cId="3609244598" sldId="2147481184"/>
            <ac:spMk id="28" creationId="{E4581651-516B-66E4-6EB0-1F5E4174516F}"/>
          </ac:spMkLst>
        </pc:spChg>
        <pc:spChg chg="add mod">
          <ac:chgData name="Emmanuel Gallis" userId="8c212c0b-ef34-405a-99b7-f23b1a01e564" providerId="ADAL" clId="{152A94F0-AA3E-4F04-9684-CA034CA1BF8F}" dt="2024-04-24T07:28:03.294" v="241" actId="207"/>
          <ac:spMkLst>
            <pc:docMk/>
            <pc:sldMk cId="3609244598" sldId="2147481184"/>
            <ac:spMk id="29" creationId="{8CDBA44B-07F2-73E8-24E1-2A3526CA1A28}"/>
          </ac:spMkLst>
        </pc:spChg>
        <pc:spChg chg="add mod">
          <ac:chgData name="Emmanuel Gallis" userId="8c212c0b-ef34-405a-99b7-f23b1a01e564" providerId="ADAL" clId="{152A94F0-AA3E-4F04-9684-CA034CA1BF8F}" dt="2024-04-24T07:28:22.627" v="242" actId="207"/>
          <ac:spMkLst>
            <pc:docMk/>
            <pc:sldMk cId="3609244598" sldId="2147481184"/>
            <ac:spMk id="30" creationId="{DD50654D-1331-F7D9-C57C-71544C78B5E2}"/>
          </ac:spMkLst>
        </pc:spChg>
        <pc:spChg chg="add mod">
          <ac:chgData name="Emmanuel Gallis" userId="8c212c0b-ef34-405a-99b7-f23b1a01e564" providerId="ADAL" clId="{152A94F0-AA3E-4F04-9684-CA034CA1BF8F}" dt="2024-04-24T07:28:03.294" v="241" actId="207"/>
          <ac:spMkLst>
            <pc:docMk/>
            <pc:sldMk cId="3609244598" sldId="2147481184"/>
            <ac:spMk id="31" creationId="{B9F0F25F-1A46-F804-FD02-494D8A6C49CB}"/>
          </ac:spMkLst>
        </pc:spChg>
        <pc:spChg chg="add mod">
          <ac:chgData name="Emmanuel Gallis" userId="8c212c0b-ef34-405a-99b7-f23b1a01e564" providerId="ADAL" clId="{152A94F0-AA3E-4F04-9684-CA034CA1BF8F}" dt="2024-04-24T07:28:22.627" v="242" actId="207"/>
          <ac:spMkLst>
            <pc:docMk/>
            <pc:sldMk cId="3609244598" sldId="2147481184"/>
            <ac:spMk id="32" creationId="{F3A95EDA-B46F-561C-0E39-3AC9F59D8DC8}"/>
          </ac:spMkLst>
        </pc:spChg>
        <pc:spChg chg="add mod">
          <ac:chgData name="Emmanuel Gallis" userId="8c212c0b-ef34-405a-99b7-f23b1a01e564" providerId="ADAL" clId="{152A94F0-AA3E-4F04-9684-CA034CA1BF8F}" dt="2024-04-24T07:28:03.294" v="241" actId="207"/>
          <ac:spMkLst>
            <pc:docMk/>
            <pc:sldMk cId="3609244598" sldId="2147481184"/>
            <ac:spMk id="33" creationId="{04D8432C-F2B2-D0CE-5AE7-E746072B5AFD}"/>
          </ac:spMkLst>
        </pc:spChg>
        <pc:spChg chg="add mod">
          <ac:chgData name="Emmanuel Gallis" userId="8c212c0b-ef34-405a-99b7-f23b1a01e564" providerId="ADAL" clId="{152A94F0-AA3E-4F04-9684-CA034CA1BF8F}" dt="2024-04-24T07:28:22.627" v="242" actId="207"/>
          <ac:spMkLst>
            <pc:docMk/>
            <pc:sldMk cId="3609244598" sldId="2147481184"/>
            <ac:spMk id="34" creationId="{78C82F90-F0AC-DCDC-8900-41823964392E}"/>
          </ac:spMkLst>
        </pc:spChg>
        <pc:spChg chg="add mod">
          <ac:chgData name="Emmanuel Gallis" userId="8c212c0b-ef34-405a-99b7-f23b1a01e564" providerId="ADAL" clId="{152A94F0-AA3E-4F04-9684-CA034CA1BF8F}" dt="2024-04-24T07:28:03.294" v="241" actId="207"/>
          <ac:spMkLst>
            <pc:docMk/>
            <pc:sldMk cId="3609244598" sldId="2147481184"/>
            <ac:spMk id="35" creationId="{1409B84D-6981-7BC3-CA43-8E25D83890C7}"/>
          </ac:spMkLst>
        </pc:spChg>
        <pc:spChg chg="add mod">
          <ac:chgData name="Emmanuel Gallis" userId="8c212c0b-ef34-405a-99b7-f23b1a01e564" providerId="ADAL" clId="{152A94F0-AA3E-4F04-9684-CA034CA1BF8F}" dt="2024-04-24T07:28:22.627" v="242" actId="207"/>
          <ac:spMkLst>
            <pc:docMk/>
            <pc:sldMk cId="3609244598" sldId="2147481184"/>
            <ac:spMk id="36" creationId="{419692CD-2513-A779-2B1A-3371EE7DBC05}"/>
          </ac:spMkLst>
        </pc:spChg>
        <pc:spChg chg="add mod">
          <ac:chgData name="Emmanuel Gallis" userId="8c212c0b-ef34-405a-99b7-f23b1a01e564" providerId="ADAL" clId="{152A94F0-AA3E-4F04-9684-CA034CA1BF8F}" dt="2024-04-24T07:28:58.988" v="246" actId="1076"/>
          <ac:spMkLst>
            <pc:docMk/>
            <pc:sldMk cId="3609244598" sldId="2147481184"/>
            <ac:spMk id="37" creationId="{C06AAB61-876E-4374-FE4D-C24D44A41032}"/>
          </ac:spMkLst>
        </pc:spChg>
        <pc:spChg chg="add mod">
          <ac:chgData name="Emmanuel Gallis" userId="8c212c0b-ef34-405a-99b7-f23b1a01e564" providerId="ADAL" clId="{152A94F0-AA3E-4F04-9684-CA034CA1BF8F}" dt="2024-04-24T07:29:07.910" v="247" actId="1076"/>
          <ac:spMkLst>
            <pc:docMk/>
            <pc:sldMk cId="3609244598" sldId="2147481184"/>
            <ac:spMk id="38" creationId="{4AA2F983-9412-5617-DD27-6FCB7818337C}"/>
          </ac:spMkLst>
        </pc:spChg>
        <pc:spChg chg="add mod">
          <ac:chgData name="Emmanuel Gallis" userId="8c212c0b-ef34-405a-99b7-f23b1a01e564" providerId="ADAL" clId="{152A94F0-AA3E-4F04-9684-CA034CA1BF8F}" dt="2024-04-24T07:29:07.910" v="247" actId="1076"/>
          <ac:spMkLst>
            <pc:docMk/>
            <pc:sldMk cId="3609244598" sldId="2147481184"/>
            <ac:spMk id="39" creationId="{DF1B344A-4D3A-F579-8D2A-2DCF9098A4AF}"/>
          </ac:spMkLst>
        </pc:spChg>
        <pc:spChg chg="add mod">
          <ac:chgData name="Emmanuel Gallis" userId="8c212c0b-ef34-405a-99b7-f23b1a01e564" providerId="ADAL" clId="{152A94F0-AA3E-4F04-9684-CA034CA1BF8F}" dt="2024-04-24T07:29:07.910" v="247" actId="1076"/>
          <ac:spMkLst>
            <pc:docMk/>
            <pc:sldMk cId="3609244598" sldId="2147481184"/>
            <ac:spMk id="40" creationId="{D66D8AF9-E026-F84F-0191-2364614BF7D9}"/>
          </ac:spMkLst>
        </pc:spChg>
        <pc:spChg chg="add mod">
          <ac:chgData name="Emmanuel Gallis" userId="8c212c0b-ef34-405a-99b7-f23b1a01e564" providerId="ADAL" clId="{152A94F0-AA3E-4F04-9684-CA034CA1BF8F}" dt="2024-04-24T07:29:07.910" v="247" actId="1076"/>
          <ac:spMkLst>
            <pc:docMk/>
            <pc:sldMk cId="3609244598" sldId="2147481184"/>
            <ac:spMk id="41" creationId="{D0318430-E5BA-8887-3B0F-DC7E06A7E952}"/>
          </ac:spMkLst>
        </pc:spChg>
      </pc:sldChg>
      <pc:sldChg chg="addSp delSp modSp add mod modAnim">
        <pc:chgData name="Emmanuel Gallis" userId="8c212c0b-ef34-405a-99b7-f23b1a01e564" providerId="ADAL" clId="{152A94F0-AA3E-4F04-9684-CA034CA1BF8F}" dt="2024-04-24T07:56:21.435" v="643"/>
        <pc:sldMkLst>
          <pc:docMk/>
          <pc:sldMk cId="568001810" sldId="2147481220"/>
        </pc:sldMkLst>
        <pc:spChg chg="mod">
          <ac:chgData name="Emmanuel Gallis" userId="8c212c0b-ef34-405a-99b7-f23b1a01e564" providerId="ADAL" clId="{152A94F0-AA3E-4F04-9684-CA034CA1BF8F}" dt="2024-04-24T07:30:22.261" v="336" actId="20577"/>
          <ac:spMkLst>
            <pc:docMk/>
            <pc:sldMk cId="568001810" sldId="2147481220"/>
            <ac:spMk id="2" creationId="{E7818273-3196-38AB-DCEE-2EBB2A4C62C7}"/>
          </ac:spMkLst>
        </pc:spChg>
        <pc:spChg chg="mod">
          <ac:chgData name="Emmanuel Gallis" userId="8c212c0b-ef34-405a-99b7-f23b1a01e564" providerId="ADAL" clId="{152A94F0-AA3E-4F04-9684-CA034CA1BF8F}" dt="2024-04-24T07:31:58.130" v="369" actId="6549"/>
          <ac:spMkLst>
            <pc:docMk/>
            <pc:sldMk cId="568001810" sldId="2147481220"/>
            <ac:spMk id="3" creationId="{48AEBEAE-F498-FAA6-D1CD-2C6C6BC9C1B8}"/>
          </ac:spMkLst>
        </pc:spChg>
        <pc:spChg chg="add mod">
          <ac:chgData name="Emmanuel Gallis" userId="8c212c0b-ef34-405a-99b7-f23b1a01e564" providerId="ADAL" clId="{152A94F0-AA3E-4F04-9684-CA034CA1BF8F}" dt="2024-04-24T07:34:27.334" v="395" actId="14100"/>
          <ac:spMkLst>
            <pc:docMk/>
            <pc:sldMk cId="568001810" sldId="2147481220"/>
            <ac:spMk id="8" creationId="{162F4FF8-9D44-2B8A-1224-44C2E3842C5A}"/>
          </ac:spMkLst>
        </pc:spChg>
        <pc:spChg chg="add mod">
          <ac:chgData name="Emmanuel Gallis" userId="8c212c0b-ef34-405a-99b7-f23b1a01e564" providerId="ADAL" clId="{152A94F0-AA3E-4F04-9684-CA034CA1BF8F}" dt="2024-04-24T07:34:27.066" v="394" actId="14100"/>
          <ac:spMkLst>
            <pc:docMk/>
            <pc:sldMk cId="568001810" sldId="2147481220"/>
            <ac:spMk id="9" creationId="{A548C95D-25A3-71A9-C6A0-55631AA82D0C}"/>
          </ac:spMkLst>
        </pc:spChg>
        <pc:spChg chg="add mod">
          <ac:chgData name="Emmanuel Gallis" userId="8c212c0b-ef34-405a-99b7-f23b1a01e564" providerId="ADAL" clId="{152A94F0-AA3E-4F04-9684-CA034CA1BF8F}" dt="2024-04-24T07:33:47.615" v="388" actId="14100"/>
          <ac:spMkLst>
            <pc:docMk/>
            <pc:sldMk cId="568001810" sldId="2147481220"/>
            <ac:spMk id="21" creationId="{54A9E7B9-8504-1446-2090-2F70D72A3D97}"/>
          </ac:spMkLst>
        </pc:spChg>
        <pc:spChg chg="add del mod">
          <ac:chgData name="Emmanuel Gallis" userId="8c212c0b-ef34-405a-99b7-f23b1a01e564" providerId="ADAL" clId="{152A94F0-AA3E-4F04-9684-CA034CA1BF8F}" dt="2024-04-24T07:33:35.855" v="386" actId="478"/>
          <ac:spMkLst>
            <pc:docMk/>
            <pc:sldMk cId="568001810" sldId="2147481220"/>
            <ac:spMk id="22" creationId="{2FEA20D5-E7D4-385E-E69A-6B34C31A3E20}"/>
          </ac:spMkLst>
        </pc:spChg>
        <pc:spChg chg="add mod">
          <ac:chgData name="Emmanuel Gallis" userId="8c212c0b-ef34-405a-99b7-f23b1a01e564" providerId="ADAL" clId="{152A94F0-AA3E-4F04-9684-CA034CA1BF8F}" dt="2024-04-24T07:33:31.258" v="384" actId="14100"/>
          <ac:spMkLst>
            <pc:docMk/>
            <pc:sldMk cId="568001810" sldId="2147481220"/>
            <ac:spMk id="23" creationId="{1463A798-93D2-1032-5011-13F0CA18B206}"/>
          </ac:spMkLst>
        </pc:spChg>
        <pc:spChg chg="add del mod">
          <ac:chgData name="Emmanuel Gallis" userId="8c212c0b-ef34-405a-99b7-f23b1a01e564" providerId="ADAL" clId="{152A94F0-AA3E-4F04-9684-CA034CA1BF8F}" dt="2024-04-24T07:33:27.639" v="383" actId="478"/>
          <ac:spMkLst>
            <pc:docMk/>
            <pc:sldMk cId="568001810" sldId="2147481220"/>
            <ac:spMk id="24" creationId="{21CF4263-9A50-B8E3-3A54-1A9AAF9460B7}"/>
          </ac:spMkLst>
        </pc:spChg>
        <pc:spChg chg="add mod">
          <ac:chgData name="Emmanuel Gallis" userId="8c212c0b-ef34-405a-99b7-f23b1a01e564" providerId="ADAL" clId="{152A94F0-AA3E-4F04-9684-CA034CA1BF8F}" dt="2024-04-24T07:33:34.150" v="385" actId="14100"/>
          <ac:spMkLst>
            <pc:docMk/>
            <pc:sldMk cId="568001810" sldId="2147481220"/>
            <ac:spMk id="25" creationId="{F60A2F25-F7D6-592E-C18F-ECF59983F3F1}"/>
          </ac:spMkLst>
        </pc:spChg>
        <pc:spChg chg="add del mod">
          <ac:chgData name="Emmanuel Gallis" userId="8c212c0b-ef34-405a-99b7-f23b1a01e564" providerId="ADAL" clId="{152A94F0-AA3E-4F04-9684-CA034CA1BF8F}" dt="2024-04-24T07:33:26.980" v="382" actId="478"/>
          <ac:spMkLst>
            <pc:docMk/>
            <pc:sldMk cId="568001810" sldId="2147481220"/>
            <ac:spMk id="26" creationId="{D1BB420E-1A82-5FD8-B52E-3D381F90CD5C}"/>
          </ac:spMkLst>
        </pc:spChg>
        <pc:spChg chg="add mod">
          <ac:chgData name="Emmanuel Gallis" userId="8c212c0b-ef34-405a-99b7-f23b1a01e564" providerId="ADAL" clId="{152A94F0-AA3E-4F04-9684-CA034CA1BF8F}" dt="2024-04-24T07:34:26.786" v="393" actId="14100"/>
          <ac:spMkLst>
            <pc:docMk/>
            <pc:sldMk cId="568001810" sldId="2147481220"/>
            <ac:spMk id="42" creationId="{8C80FDC6-300E-2A6C-42AC-3A14A481CBF0}"/>
          </ac:spMkLst>
        </pc:spChg>
        <pc:spChg chg="add mod">
          <ac:chgData name="Emmanuel Gallis" userId="8c212c0b-ef34-405a-99b7-f23b1a01e564" providerId="ADAL" clId="{152A94F0-AA3E-4F04-9684-CA034CA1BF8F}" dt="2024-04-24T07:55:35.252" v="610" actId="1076"/>
          <ac:spMkLst>
            <pc:docMk/>
            <pc:sldMk cId="568001810" sldId="2147481220"/>
            <ac:spMk id="43" creationId="{DCC47194-50DB-5100-5A9E-82EEFE4B2D3B}"/>
          </ac:spMkLst>
        </pc:spChg>
        <pc:spChg chg="add mod">
          <ac:chgData name="Emmanuel Gallis" userId="8c212c0b-ef34-405a-99b7-f23b1a01e564" providerId="ADAL" clId="{152A94F0-AA3E-4F04-9684-CA034CA1BF8F}" dt="2024-04-24T07:55:55.944" v="641" actId="20577"/>
          <ac:spMkLst>
            <pc:docMk/>
            <pc:sldMk cId="568001810" sldId="2147481220"/>
            <ac:spMk id="67" creationId="{268EE101-EF16-4682-DB7B-90298ECE9CDA}"/>
          </ac:spMkLst>
        </pc:spChg>
        <pc:cxnChg chg="add mod">
          <ac:chgData name="Emmanuel Gallis" userId="8c212c0b-ef34-405a-99b7-f23b1a01e564" providerId="ADAL" clId="{152A94F0-AA3E-4F04-9684-CA034CA1BF8F}" dt="2024-04-24T07:55:35.252" v="610" actId="1076"/>
          <ac:cxnSpMkLst>
            <pc:docMk/>
            <pc:sldMk cId="568001810" sldId="2147481220"/>
            <ac:cxnSpMk id="44" creationId="{D6962E19-2C34-6FB9-8BA0-3F0ACFB1C3DE}"/>
          </ac:cxnSpMkLst>
        </pc:cxnChg>
        <pc:cxnChg chg="add mod">
          <ac:chgData name="Emmanuel Gallis" userId="8c212c0b-ef34-405a-99b7-f23b1a01e564" providerId="ADAL" clId="{152A94F0-AA3E-4F04-9684-CA034CA1BF8F}" dt="2024-04-24T07:55:35.252" v="610" actId="1076"/>
          <ac:cxnSpMkLst>
            <pc:docMk/>
            <pc:sldMk cId="568001810" sldId="2147481220"/>
            <ac:cxnSpMk id="46" creationId="{7EFFDF9B-6BC0-4709-9D06-CFE31EBB1C83}"/>
          </ac:cxnSpMkLst>
        </pc:cxnChg>
        <pc:cxnChg chg="add mod">
          <ac:chgData name="Emmanuel Gallis" userId="8c212c0b-ef34-405a-99b7-f23b1a01e564" providerId="ADAL" clId="{152A94F0-AA3E-4F04-9684-CA034CA1BF8F}" dt="2024-04-24T07:55:35.252" v="610" actId="1076"/>
          <ac:cxnSpMkLst>
            <pc:docMk/>
            <pc:sldMk cId="568001810" sldId="2147481220"/>
            <ac:cxnSpMk id="49" creationId="{721D6482-3E7F-8948-1C49-C635CB812A8F}"/>
          </ac:cxnSpMkLst>
        </pc:cxnChg>
        <pc:cxnChg chg="add mod">
          <ac:chgData name="Emmanuel Gallis" userId="8c212c0b-ef34-405a-99b7-f23b1a01e564" providerId="ADAL" clId="{152A94F0-AA3E-4F04-9684-CA034CA1BF8F}" dt="2024-04-24T07:55:35.252" v="610" actId="1076"/>
          <ac:cxnSpMkLst>
            <pc:docMk/>
            <pc:sldMk cId="568001810" sldId="2147481220"/>
            <ac:cxnSpMk id="52" creationId="{ED99C13A-EE5C-047C-6344-EF96D517D83A}"/>
          </ac:cxnSpMkLst>
        </pc:cxnChg>
        <pc:cxnChg chg="add mod">
          <ac:chgData name="Emmanuel Gallis" userId="8c212c0b-ef34-405a-99b7-f23b1a01e564" providerId="ADAL" clId="{152A94F0-AA3E-4F04-9684-CA034CA1BF8F}" dt="2024-04-24T07:55:35.252" v="610" actId="1076"/>
          <ac:cxnSpMkLst>
            <pc:docMk/>
            <pc:sldMk cId="568001810" sldId="2147481220"/>
            <ac:cxnSpMk id="55" creationId="{602E41A8-CCEB-D5B8-D9BF-227713A902EC}"/>
          </ac:cxnSpMkLst>
        </pc:cxnChg>
        <pc:cxnChg chg="add mod">
          <ac:chgData name="Emmanuel Gallis" userId="8c212c0b-ef34-405a-99b7-f23b1a01e564" providerId="ADAL" clId="{152A94F0-AA3E-4F04-9684-CA034CA1BF8F}" dt="2024-04-24T07:55:35.252" v="610" actId="1076"/>
          <ac:cxnSpMkLst>
            <pc:docMk/>
            <pc:sldMk cId="568001810" sldId="2147481220"/>
            <ac:cxnSpMk id="58" creationId="{F508C3F5-2D37-5321-96C2-9C81ABD36B3D}"/>
          </ac:cxnSpMkLst>
        </pc:cxnChg>
      </pc:sldChg>
      <pc:sldChg chg="addSp delSp modSp add mod delAnim modAnim">
        <pc:chgData name="Emmanuel Gallis" userId="8c212c0b-ef34-405a-99b7-f23b1a01e564" providerId="ADAL" clId="{152A94F0-AA3E-4F04-9684-CA034CA1BF8F}" dt="2024-04-24T08:04:53.017" v="744" actId="179"/>
        <pc:sldMkLst>
          <pc:docMk/>
          <pc:sldMk cId="812485087" sldId="2147481221"/>
        </pc:sldMkLst>
        <pc:spChg chg="mod">
          <ac:chgData name="Emmanuel Gallis" userId="8c212c0b-ef34-405a-99b7-f23b1a01e564" providerId="ADAL" clId="{152A94F0-AA3E-4F04-9684-CA034CA1BF8F}" dt="2024-04-24T07:35:52.105" v="489" actId="20577"/>
          <ac:spMkLst>
            <pc:docMk/>
            <pc:sldMk cId="812485087" sldId="2147481221"/>
            <ac:spMk id="3" creationId="{48AEBEAE-F498-FAA6-D1CD-2C6C6BC9C1B8}"/>
          </ac:spMkLst>
        </pc:spChg>
        <pc:spChg chg="mod">
          <ac:chgData name="Emmanuel Gallis" userId="8c212c0b-ef34-405a-99b7-f23b1a01e564" providerId="ADAL" clId="{152A94F0-AA3E-4F04-9684-CA034CA1BF8F}" dt="2024-04-24T07:52:45.906" v="570" actId="207"/>
          <ac:spMkLst>
            <pc:docMk/>
            <pc:sldMk cId="812485087" sldId="2147481221"/>
            <ac:spMk id="8" creationId="{162F4FF8-9D44-2B8A-1224-44C2E3842C5A}"/>
          </ac:spMkLst>
        </pc:spChg>
        <pc:spChg chg="mod">
          <ac:chgData name="Emmanuel Gallis" userId="8c212c0b-ef34-405a-99b7-f23b1a01e564" providerId="ADAL" clId="{152A94F0-AA3E-4F04-9684-CA034CA1BF8F}" dt="2024-04-24T07:52:45.547" v="569" actId="207"/>
          <ac:spMkLst>
            <pc:docMk/>
            <pc:sldMk cId="812485087" sldId="2147481221"/>
            <ac:spMk id="9" creationId="{A548C95D-25A3-71A9-C6A0-55631AA82D0C}"/>
          </ac:spMkLst>
        </pc:spChg>
        <pc:spChg chg="mod">
          <ac:chgData name="Emmanuel Gallis" userId="8c212c0b-ef34-405a-99b7-f23b1a01e564" providerId="ADAL" clId="{152A94F0-AA3E-4F04-9684-CA034CA1BF8F}" dt="2024-04-24T07:52:44.912" v="567" actId="207"/>
          <ac:spMkLst>
            <pc:docMk/>
            <pc:sldMk cId="812485087" sldId="2147481221"/>
            <ac:spMk id="21" creationId="{54A9E7B9-8504-1446-2090-2F70D72A3D97}"/>
          </ac:spMkLst>
        </pc:spChg>
        <pc:spChg chg="add mod">
          <ac:chgData name="Emmanuel Gallis" userId="8c212c0b-ef34-405a-99b7-f23b1a01e564" providerId="ADAL" clId="{152A94F0-AA3E-4F04-9684-CA034CA1BF8F}" dt="2024-04-24T07:52:44.705" v="566" actId="207"/>
          <ac:spMkLst>
            <pc:docMk/>
            <pc:sldMk cId="812485087" sldId="2147481221"/>
            <ac:spMk id="22" creationId="{2649D624-6C93-464F-A16A-BA1AD1999FA0}"/>
          </ac:spMkLst>
        </pc:spChg>
        <pc:spChg chg="del">
          <ac:chgData name="Emmanuel Gallis" userId="8c212c0b-ef34-405a-99b7-f23b1a01e564" providerId="ADAL" clId="{152A94F0-AA3E-4F04-9684-CA034CA1BF8F}" dt="2024-04-24T07:36:02.530" v="490" actId="478"/>
          <ac:spMkLst>
            <pc:docMk/>
            <pc:sldMk cId="812485087" sldId="2147481221"/>
            <ac:spMk id="23" creationId="{1463A798-93D2-1032-5011-13F0CA18B206}"/>
          </ac:spMkLst>
        </pc:spChg>
        <pc:spChg chg="del">
          <ac:chgData name="Emmanuel Gallis" userId="8c212c0b-ef34-405a-99b7-f23b1a01e564" providerId="ADAL" clId="{152A94F0-AA3E-4F04-9684-CA034CA1BF8F}" dt="2024-04-24T07:36:02.960" v="491" actId="478"/>
          <ac:spMkLst>
            <pc:docMk/>
            <pc:sldMk cId="812485087" sldId="2147481221"/>
            <ac:spMk id="25" creationId="{F60A2F25-F7D6-592E-C18F-ECF59983F3F1}"/>
          </ac:spMkLst>
        </pc:spChg>
        <pc:spChg chg="mod">
          <ac:chgData name="Emmanuel Gallis" userId="8c212c0b-ef34-405a-99b7-f23b1a01e564" providerId="ADAL" clId="{152A94F0-AA3E-4F04-9684-CA034CA1BF8F}" dt="2024-04-24T07:52:45.147" v="568" actId="207"/>
          <ac:spMkLst>
            <pc:docMk/>
            <pc:sldMk cId="812485087" sldId="2147481221"/>
            <ac:spMk id="42" creationId="{8C80FDC6-300E-2A6C-42AC-3A14A481CBF0}"/>
          </ac:spMkLst>
        </pc:spChg>
        <pc:spChg chg="add mod">
          <ac:chgData name="Emmanuel Gallis" userId="8c212c0b-ef34-405a-99b7-f23b1a01e564" providerId="ADAL" clId="{152A94F0-AA3E-4F04-9684-CA034CA1BF8F}" dt="2024-04-24T07:52:44.497" v="565" actId="207"/>
          <ac:spMkLst>
            <pc:docMk/>
            <pc:sldMk cId="812485087" sldId="2147481221"/>
            <ac:spMk id="43" creationId="{CCC6DCFC-A5F1-B9A4-C156-363827F503E3}"/>
          </ac:spMkLst>
        </pc:spChg>
        <pc:spChg chg="add mod">
          <ac:chgData name="Emmanuel Gallis" userId="8c212c0b-ef34-405a-99b7-f23b1a01e564" providerId="ADAL" clId="{152A94F0-AA3E-4F04-9684-CA034CA1BF8F}" dt="2024-04-24T07:37:40.907" v="505" actId="571"/>
          <ac:spMkLst>
            <pc:docMk/>
            <pc:sldMk cId="812485087" sldId="2147481221"/>
            <ac:spMk id="46" creationId="{7831ED82-AE0E-C413-292D-F4E721D6F782}"/>
          </ac:spMkLst>
        </pc:spChg>
        <pc:spChg chg="add mod">
          <ac:chgData name="Emmanuel Gallis" userId="8c212c0b-ef34-405a-99b7-f23b1a01e564" providerId="ADAL" clId="{152A94F0-AA3E-4F04-9684-CA034CA1BF8F}" dt="2024-04-24T07:52:44.254" v="564" actId="207"/>
          <ac:spMkLst>
            <pc:docMk/>
            <pc:sldMk cId="812485087" sldId="2147481221"/>
            <ac:spMk id="47" creationId="{F9834E00-2F67-6A79-1612-071B15445015}"/>
          </ac:spMkLst>
        </pc:spChg>
        <pc:spChg chg="add mod">
          <ac:chgData name="Emmanuel Gallis" userId="8c212c0b-ef34-405a-99b7-f23b1a01e564" providerId="ADAL" clId="{152A94F0-AA3E-4F04-9684-CA034CA1BF8F}" dt="2024-04-24T07:59:40.249" v="655" actId="1076"/>
          <ac:spMkLst>
            <pc:docMk/>
            <pc:sldMk cId="812485087" sldId="2147481221"/>
            <ac:spMk id="51" creationId="{C9D3CB6B-FE49-162C-A7F6-81198AD9262D}"/>
          </ac:spMkLst>
        </pc:spChg>
        <pc:spChg chg="add mod">
          <ac:chgData name="Emmanuel Gallis" userId="8c212c0b-ef34-405a-99b7-f23b1a01e564" providerId="ADAL" clId="{152A94F0-AA3E-4F04-9684-CA034CA1BF8F}" dt="2024-04-24T08:04:53.017" v="744" actId="179"/>
          <ac:spMkLst>
            <pc:docMk/>
            <pc:sldMk cId="812485087" sldId="2147481221"/>
            <ac:spMk id="128" creationId="{B4C2297E-84A3-F62A-863C-22AB00D41697}"/>
          </ac:spMkLst>
        </pc:spChg>
        <pc:cxnChg chg="add mod">
          <ac:chgData name="Emmanuel Gallis" userId="8c212c0b-ef34-405a-99b7-f23b1a01e564" providerId="ADAL" clId="{152A94F0-AA3E-4F04-9684-CA034CA1BF8F}" dt="2024-04-24T07:36:53.667" v="498" actId="693"/>
          <ac:cxnSpMkLst>
            <pc:docMk/>
            <pc:sldMk cId="812485087" sldId="2147481221"/>
            <ac:cxnSpMk id="26" creationId="{6F87527C-54F4-9D1F-D469-2B290636A91B}"/>
          </ac:cxnSpMkLst>
        </pc:cxnChg>
        <pc:cxnChg chg="add mod">
          <ac:chgData name="Emmanuel Gallis" userId="8c212c0b-ef34-405a-99b7-f23b1a01e564" providerId="ADAL" clId="{152A94F0-AA3E-4F04-9684-CA034CA1BF8F}" dt="2024-04-24T07:37:14.218" v="502" actId="1076"/>
          <ac:cxnSpMkLst>
            <pc:docMk/>
            <pc:sldMk cId="812485087" sldId="2147481221"/>
            <ac:cxnSpMk id="44" creationId="{7DDF528C-D844-83B2-FA0A-49D1BE63F255}"/>
          </ac:cxnSpMkLst>
        </pc:cxnChg>
        <pc:cxnChg chg="add mod">
          <ac:chgData name="Emmanuel Gallis" userId="8c212c0b-ef34-405a-99b7-f23b1a01e564" providerId="ADAL" clId="{152A94F0-AA3E-4F04-9684-CA034CA1BF8F}" dt="2024-04-24T07:37:17.432" v="503" actId="571"/>
          <ac:cxnSpMkLst>
            <pc:docMk/>
            <pc:sldMk cId="812485087" sldId="2147481221"/>
            <ac:cxnSpMk id="45" creationId="{06C95D20-45C3-824F-E803-E624C6D0F0C8}"/>
          </ac:cxnSpMkLst>
        </pc:cxnChg>
        <pc:cxnChg chg="add mod">
          <ac:chgData name="Emmanuel Gallis" userId="8c212c0b-ef34-405a-99b7-f23b1a01e564" providerId="ADAL" clId="{152A94F0-AA3E-4F04-9684-CA034CA1BF8F}" dt="2024-04-24T07:37:56.251" v="507" actId="1076"/>
          <ac:cxnSpMkLst>
            <pc:docMk/>
            <pc:sldMk cId="812485087" sldId="2147481221"/>
            <ac:cxnSpMk id="48" creationId="{07052A7E-0BAE-BF78-8B40-FA3481033137}"/>
          </ac:cxnSpMkLst>
        </pc:cxnChg>
        <pc:cxnChg chg="add mod">
          <ac:chgData name="Emmanuel Gallis" userId="8c212c0b-ef34-405a-99b7-f23b1a01e564" providerId="ADAL" clId="{152A94F0-AA3E-4F04-9684-CA034CA1BF8F}" dt="2024-04-24T07:37:59.191" v="508" actId="1076"/>
          <ac:cxnSpMkLst>
            <pc:docMk/>
            <pc:sldMk cId="812485087" sldId="2147481221"/>
            <ac:cxnSpMk id="49" creationId="{15B2DBE9-F360-72DB-CA49-4DBD5DACE251}"/>
          </ac:cxnSpMkLst>
        </pc:cxnChg>
        <pc:cxnChg chg="add mod">
          <ac:chgData name="Emmanuel Gallis" userId="8c212c0b-ef34-405a-99b7-f23b1a01e564" providerId="ADAL" clId="{152A94F0-AA3E-4F04-9684-CA034CA1BF8F}" dt="2024-04-24T07:38:02.625" v="509" actId="571"/>
          <ac:cxnSpMkLst>
            <pc:docMk/>
            <pc:sldMk cId="812485087" sldId="2147481221"/>
            <ac:cxnSpMk id="50" creationId="{5EAB8C4F-ADD0-969E-2C6C-923F83717837}"/>
          </ac:cxnSpMkLst>
        </pc:cxnChg>
        <pc:cxnChg chg="add mod">
          <ac:chgData name="Emmanuel Gallis" userId="8c212c0b-ef34-405a-99b7-f23b1a01e564" providerId="ADAL" clId="{152A94F0-AA3E-4F04-9684-CA034CA1BF8F}" dt="2024-04-24T07:59:40.249" v="655" actId="1076"/>
          <ac:cxnSpMkLst>
            <pc:docMk/>
            <pc:sldMk cId="812485087" sldId="2147481221"/>
            <ac:cxnSpMk id="53" creationId="{EA73AE7C-E566-0282-5E9E-90B707907D5B}"/>
          </ac:cxnSpMkLst>
        </pc:cxnChg>
        <pc:cxnChg chg="add mod">
          <ac:chgData name="Emmanuel Gallis" userId="8c212c0b-ef34-405a-99b7-f23b1a01e564" providerId="ADAL" clId="{152A94F0-AA3E-4F04-9684-CA034CA1BF8F}" dt="2024-04-24T07:59:40.249" v="655" actId="1076"/>
          <ac:cxnSpMkLst>
            <pc:docMk/>
            <pc:sldMk cId="812485087" sldId="2147481221"/>
            <ac:cxnSpMk id="54" creationId="{6FDCB195-2F41-DE5A-F720-3F172439A599}"/>
          </ac:cxnSpMkLst>
        </pc:cxnChg>
        <pc:cxnChg chg="add mod">
          <ac:chgData name="Emmanuel Gallis" userId="8c212c0b-ef34-405a-99b7-f23b1a01e564" providerId="ADAL" clId="{152A94F0-AA3E-4F04-9684-CA034CA1BF8F}" dt="2024-04-24T07:59:40.249" v="655" actId="1076"/>
          <ac:cxnSpMkLst>
            <pc:docMk/>
            <pc:sldMk cId="812485087" sldId="2147481221"/>
            <ac:cxnSpMk id="63" creationId="{E0B236C6-3869-D718-0258-485CBA335C7C}"/>
          </ac:cxnSpMkLst>
        </pc:cxnChg>
        <pc:cxnChg chg="add mod">
          <ac:chgData name="Emmanuel Gallis" userId="8c212c0b-ef34-405a-99b7-f23b1a01e564" providerId="ADAL" clId="{152A94F0-AA3E-4F04-9684-CA034CA1BF8F}" dt="2024-04-24T07:59:40.249" v="655" actId="1076"/>
          <ac:cxnSpMkLst>
            <pc:docMk/>
            <pc:sldMk cId="812485087" sldId="2147481221"/>
            <ac:cxnSpMk id="66" creationId="{BD696C78-43E1-0EB9-D93F-D6C141B8BFA9}"/>
          </ac:cxnSpMkLst>
        </pc:cxnChg>
        <pc:cxnChg chg="add mod">
          <ac:chgData name="Emmanuel Gallis" userId="8c212c0b-ef34-405a-99b7-f23b1a01e564" providerId="ADAL" clId="{152A94F0-AA3E-4F04-9684-CA034CA1BF8F}" dt="2024-04-24T07:59:40.249" v="655" actId="1076"/>
          <ac:cxnSpMkLst>
            <pc:docMk/>
            <pc:sldMk cId="812485087" sldId="2147481221"/>
            <ac:cxnSpMk id="69" creationId="{E1FFF55C-6E53-3B08-6D18-F778C477D4F6}"/>
          </ac:cxnSpMkLst>
        </pc:cxnChg>
        <pc:cxnChg chg="add mod">
          <ac:chgData name="Emmanuel Gallis" userId="8c212c0b-ef34-405a-99b7-f23b1a01e564" providerId="ADAL" clId="{152A94F0-AA3E-4F04-9684-CA034CA1BF8F}" dt="2024-04-24T07:59:40.249" v="655" actId="1076"/>
          <ac:cxnSpMkLst>
            <pc:docMk/>
            <pc:sldMk cId="812485087" sldId="2147481221"/>
            <ac:cxnSpMk id="72" creationId="{32700B28-AC0D-05A7-6BDC-AD5965CB07C3}"/>
          </ac:cxnSpMkLst>
        </pc:cxnChg>
        <pc:cxnChg chg="add mod">
          <ac:chgData name="Emmanuel Gallis" userId="8c212c0b-ef34-405a-99b7-f23b1a01e564" providerId="ADAL" clId="{152A94F0-AA3E-4F04-9684-CA034CA1BF8F}" dt="2024-04-24T07:59:40.249" v="655" actId="1076"/>
          <ac:cxnSpMkLst>
            <pc:docMk/>
            <pc:sldMk cId="812485087" sldId="2147481221"/>
            <ac:cxnSpMk id="75" creationId="{FF67FB19-D597-BFCB-0BE3-C841C2FF3B63}"/>
          </ac:cxnSpMkLst>
        </pc:cxnChg>
        <pc:cxnChg chg="add del mod">
          <ac:chgData name="Emmanuel Gallis" userId="8c212c0b-ef34-405a-99b7-f23b1a01e564" providerId="ADAL" clId="{152A94F0-AA3E-4F04-9684-CA034CA1BF8F}" dt="2024-04-24T07:57:05.117" v="649" actId="478"/>
          <ac:cxnSpMkLst>
            <pc:docMk/>
            <pc:sldMk cId="812485087" sldId="2147481221"/>
            <ac:cxnSpMk id="85" creationId="{F8627D4A-42FC-1F0D-BC97-64A2F112CFD7}"/>
          </ac:cxnSpMkLst>
        </pc:cxnChg>
        <pc:cxnChg chg="add del mod">
          <ac:chgData name="Emmanuel Gallis" userId="8c212c0b-ef34-405a-99b7-f23b1a01e564" providerId="ADAL" clId="{152A94F0-AA3E-4F04-9684-CA034CA1BF8F}" dt="2024-04-24T07:57:06.851" v="650" actId="478"/>
          <ac:cxnSpMkLst>
            <pc:docMk/>
            <pc:sldMk cId="812485087" sldId="2147481221"/>
            <ac:cxnSpMk id="88" creationId="{3373243F-D89E-B8C8-28FA-EC961C7164B5}"/>
          </ac:cxnSpMkLst>
        </pc:cxnChg>
        <pc:cxnChg chg="add del mod">
          <ac:chgData name="Emmanuel Gallis" userId="8c212c0b-ef34-405a-99b7-f23b1a01e564" providerId="ADAL" clId="{152A94F0-AA3E-4F04-9684-CA034CA1BF8F}" dt="2024-04-24T07:57:07.754" v="651" actId="478"/>
          <ac:cxnSpMkLst>
            <pc:docMk/>
            <pc:sldMk cId="812485087" sldId="2147481221"/>
            <ac:cxnSpMk id="91" creationId="{495CBC4C-84AA-DB6F-E957-A6F4ACF12410}"/>
          </ac:cxnSpMkLst>
        </pc:cxnChg>
        <pc:cxnChg chg="add del mod">
          <ac:chgData name="Emmanuel Gallis" userId="8c212c0b-ef34-405a-99b7-f23b1a01e564" providerId="ADAL" clId="{152A94F0-AA3E-4F04-9684-CA034CA1BF8F}" dt="2024-04-24T07:57:10.442" v="654" actId="478"/>
          <ac:cxnSpMkLst>
            <pc:docMk/>
            <pc:sldMk cId="812485087" sldId="2147481221"/>
            <ac:cxnSpMk id="94" creationId="{211EA0BB-2FB5-5004-4B3D-F50B0A2507D2}"/>
          </ac:cxnSpMkLst>
        </pc:cxnChg>
        <pc:cxnChg chg="add del mod">
          <ac:chgData name="Emmanuel Gallis" userId="8c212c0b-ef34-405a-99b7-f23b1a01e564" providerId="ADAL" clId="{152A94F0-AA3E-4F04-9684-CA034CA1BF8F}" dt="2024-04-24T07:57:08.465" v="652" actId="478"/>
          <ac:cxnSpMkLst>
            <pc:docMk/>
            <pc:sldMk cId="812485087" sldId="2147481221"/>
            <ac:cxnSpMk id="108" creationId="{9A53C917-1572-8FA3-3648-96F3DD6E719D}"/>
          </ac:cxnSpMkLst>
        </pc:cxnChg>
        <pc:cxnChg chg="add del mod">
          <ac:chgData name="Emmanuel Gallis" userId="8c212c0b-ef34-405a-99b7-f23b1a01e564" providerId="ADAL" clId="{152A94F0-AA3E-4F04-9684-CA034CA1BF8F}" dt="2024-04-24T07:57:09.205" v="653" actId="478"/>
          <ac:cxnSpMkLst>
            <pc:docMk/>
            <pc:sldMk cId="812485087" sldId="2147481221"/>
            <ac:cxnSpMk id="111" creationId="{3FDF2177-C51A-EA37-1B09-C0B851B4C96A}"/>
          </ac:cxnSpMkLst>
        </pc:cxnChg>
      </pc:sldChg>
      <pc:sldChg chg="addSp delSp modSp add mod delAnim modAnim chgLayout">
        <pc:chgData name="Emmanuel Gallis" userId="8c212c0b-ef34-405a-99b7-f23b1a01e564" providerId="ADAL" clId="{152A94F0-AA3E-4F04-9684-CA034CA1BF8F}" dt="2024-04-24T08:38:10.515" v="1050"/>
        <pc:sldMkLst>
          <pc:docMk/>
          <pc:sldMk cId="1402177130" sldId="2147481222"/>
        </pc:sldMkLst>
        <pc:spChg chg="mod ord">
          <ac:chgData name="Emmanuel Gallis" userId="8c212c0b-ef34-405a-99b7-f23b1a01e564" providerId="ADAL" clId="{152A94F0-AA3E-4F04-9684-CA034CA1BF8F}" dt="2024-04-24T08:07:32.973" v="753" actId="6264"/>
          <ac:spMkLst>
            <pc:docMk/>
            <pc:sldMk cId="1402177130" sldId="2147481222"/>
            <ac:spMk id="2" creationId="{E7818273-3196-38AB-DCEE-2EBB2A4C62C7}"/>
          </ac:spMkLst>
        </pc:spChg>
        <pc:spChg chg="mod ord">
          <ac:chgData name="Emmanuel Gallis" userId="8c212c0b-ef34-405a-99b7-f23b1a01e564" providerId="ADAL" clId="{152A94F0-AA3E-4F04-9684-CA034CA1BF8F}" dt="2024-04-24T08:09:41.218" v="827" actId="14100"/>
          <ac:spMkLst>
            <pc:docMk/>
            <pc:sldMk cId="1402177130" sldId="2147481222"/>
            <ac:spMk id="3" creationId="{48AEBEAE-F498-FAA6-D1CD-2C6C6BC9C1B8}"/>
          </ac:spMkLst>
        </pc:spChg>
        <pc:spChg chg="del">
          <ac:chgData name="Emmanuel Gallis" userId="8c212c0b-ef34-405a-99b7-f23b1a01e564" providerId="ADAL" clId="{152A94F0-AA3E-4F04-9684-CA034CA1BF8F}" dt="2024-04-24T08:07:27.164" v="751" actId="478"/>
          <ac:spMkLst>
            <pc:docMk/>
            <pc:sldMk cId="1402177130" sldId="2147481222"/>
            <ac:spMk id="4" creationId="{06B92F3E-12B9-DEB1-C6A7-FE532D0F6525}"/>
          </ac:spMkLst>
        </pc:spChg>
        <pc:spChg chg="del">
          <ac:chgData name="Emmanuel Gallis" userId="8c212c0b-ef34-405a-99b7-f23b1a01e564" providerId="ADAL" clId="{152A94F0-AA3E-4F04-9684-CA034CA1BF8F}" dt="2024-04-24T08:07:29.406" v="752" actId="478"/>
          <ac:spMkLst>
            <pc:docMk/>
            <pc:sldMk cId="1402177130" sldId="2147481222"/>
            <ac:spMk id="5" creationId="{079138FF-249D-A403-4E37-074BFB6D0727}"/>
          </ac:spMkLst>
        </pc:spChg>
        <pc:spChg chg="del">
          <ac:chgData name="Emmanuel Gallis" userId="8c212c0b-ef34-405a-99b7-f23b1a01e564" providerId="ADAL" clId="{152A94F0-AA3E-4F04-9684-CA034CA1BF8F}" dt="2024-04-24T08:07:27.164" v="751" actId="478"/>
          <ac:spMkLst>
            <pc:docMk/>
            <pc:sldMk cId="1402177130" sldId="2147481222"/>
            <ac:spMk id="6" creationId="{7D2697E2-9541-FA9A-1C41-E4420F2E6369}"/>
          </ac:spMkLst>
        </pc:spChg>
        <pc:spChg chg="del">
          <ac:chgData name="Emmanuel Gallis" userId="8c212c0b-ef34-405a-99b7-f23b1a01e564" providerId="ADAL" clId="{152A94F0-AA3E-4F04-9684-CA034CA1BF8F}" dt="2024-04-24T08:07:27.164" v="751" actId="478"/>
          <ac:spMkLst>
            <pc:docMk/>
            <pc:sldMk cId="1402177130" sldId="2147481222"/>
            <ac:spMk id="7" creationId="{6953E9D6-A0AA-3BEF-60D0-74A8453BDC3F}"/>
          </ac:spMkLst>
        </pc:spChg>
        <pc:spChg chg="del">
          <ac:chgData name="Emmanuel Gallis" userId="8c212c0b-ef34-405a-99b7-f23b1a01e564" providerId="ADAL" clId="{152A94F0-AA3E-4F04-9684-CA034CA1BF8F}" dt="2024-04-24T08:07:27.164" v="751" actId="478"/>
          <ac:spMkLst>
            <pc:docMk/>
            <pc:sldMk cId="1402177130" sldId="2147481222"/>
            <ac:spMk id="8" creationId="{162F4FF8-9D44-2B8A-1224-44C2E3842C5A}"/>
          </ac:spMkLst>
        </pc:spChg>
        <pc:spChg chg="del">
          <ac:chgData name="Emmanuel Gallis" userId="8c212c0b-ef34-405a-99b7-f23b1a01e564" providerId="ADAL" clId="{152A94F0-AA3E-4F04-9684-CA034CA1BF8F}" dt="2024-04-24T08:07:27.164" v="751" actId="478"/>
          <ac:spMkLst>
            <pc:docMk/>
            <pc:sldMk cId="1402177130" sldId="2147481222"/>
            <ac:spMk id="9" creationId="{A548C95D-25A3-71A9-C6A0-55631AA82D0C}"/>
          </ac:spMkLst>
        </pc:spChg>
        <pc:spChg chg="del">
          <ac:chgData name="Emmanuel Gallis" userId="8c212c0b-ef34-405a-99b7-f23b1a01e564" providerId="ADAL" clId="{152A94F0-AA3E-4F04-9684-CA034CA1BF8F}" dt="2024-04-24T08:07:27.164" v="751" actId="478"/>
          <ac:spMkLst>
            <pc:docMk/>
            <pc:sldMk cId="1402177130" sldId="2147481222"/>
            <ac:spMk id="10" creationId="{54E8F866-933A-0CCB-B344-792EEE348AE5}"/>
          </ac:spMkLst>
        </pc:spChg>
        <pc:spChg chg="del">
          <ac:chgData name="Emmanuel Gallis" userId="8c212c0b-ef34-405a-99b7-f23b1a01e564" providerId="ADAL" clId="{152A94F0-AA3E-4F04-9684-CA034CA1BF8F}" dt="2024-04-24T08:07:27.164" v="751" actId="478"/>
          <ac:spMkLst>
            <pc:docMk/>
            <pc:sldMk cId="1402177130" sldId="2147481222"/>
            <ac:spMk id="11" creationId="{8EEB7220-B4CD-6D3D-3C0C-D766424E0F32}"/>
          </ac:spMkLst>
        </pc:spChg>
        <pc:spChg chg="del">
          <ac:chgData name="Emmanuel Gallis" userId="8c212c0b-ef34-405a-99b7-f23b1a01e564" providerId="ADAL" clId="{152A94F0-AA3E-4F04-9684-CA034CA1BF8F}" dt="2024-04-24T08:07:27.164" v="751" actId="478"/>
          <ac:spMkLst>
            <pc:docMk/>
            <pc:sldMk cId="1402177130" sldId="2147481222"/>
            <ac:spMk id="12" creationId="{004206E4-3683-F249-8196-5B3CBAFAC015}"/>
          </ac:spMkLst>
        </pc:spChg>
        <pc:spChg chg="del">
          <ac:chgData name="Emmanuel Gallis" userId="8c212c0b-ef34-405a-99b7-f23b1a01e564" providerId="ADAL" clId="{152A94F0-AA3E-4F04-9684-CA034CA1BF8F}" dt="2024-04-24T08:07:27.164" v="751" actId="478"/>
          <ac:spMkLst>
            <pc:docMk/>
            <pc:sldMk cId="1402177130" sldId="2147481222"/>
            <ac:spMk id="13" creationId="{A47F01FA-93B6-D05C-2277-1CA28441F96C}"/>
          </ac:spMkLst>
        </pc:spChg>
        <pc:spChg chg="del">
          <ac:chgData name="Emmanuel Gallis" userId="8c212c0b-ef34-405a-99b7-f23b1a01e564" providerId="ADAL" clId="{152A94F0-AA3E-4F04-9684-CA034CA1BF8F}" dt="2024-04-24T08:07:27.164" v="751" actId="478"/>
          <ac:spMkLst>
            <pc:docMk/>
            <pc:sldMk cId="1402177130" sldId="2147481222"/>
            <ac:spMk id="14" creationId="{13475521-B4DB-2A9D-7382-8D8ADE428782}"/>
          </ac:spMkLst>
        </pc:spChg>
        <pc:spChg chg="del">
          <ac:chgData name="Emmanuel Gallis" userId="8c212c0b-ef34-405a-99b7-f23b1a01e564" providerId="ADAL" clId="{152A94F0-AA3E-4F04-9684-CA034CA1BF8F}" dt="2024-04-24T08:07:27.164" v="751" actId="478"/>
          <ac:spMkLst>
            <pc:docMk/>
            <pc:sldMk cId="1402177130" sldId="2147481222"/>
            <ac:spMk id="15" creationId="{0243D727-25F7-6AC8-5DE4-E4D55F62BAB7}"/>
          </ac:spMkLst>
        </pc:spChg>
        <pc:spChg chg="del">
          <ac:chgData name="Emmanuel Gallis" userId="8c212c0b-ef34-405a-99b7-f23b1a01e564" providerId="ADAL" clId="{152A94F0-AA3E-4F04-9684-CA034CA1BF8F}" dt="2024-04-24T08:07:27.164" v="751" actId="478"/>
          <ac:spMkLst>
            <pc:docMk/>
            <pc:sldMk cId="1402177130" sldId="2147481222"/>
            <ac:spMk id="16" creationId="{2CED5C46-5CEB-3816-B285-2D8E13377633}"/>
          </ac:spMkLst>
        </pc:spChg>
        <pc:spChg chg="del">
          <ac:chgData name="Emmanuel Gallis" userId="8c212c0b-ef34-405a-99b7-f23b1a01e564" providerId="ADAL" clId="{152A94F0-AA3E-4F04-9684-CA034CA1BF8F}" dt="2024-04-24T08:07:27.164" v="751" actId="478"/>
          <ac:spMkLst>
            <pc:docMk/>
            <pc:sldMk cId="1402177130" sldId="2147481222"/>
            <ac:spMk id="17" creationId="{3DF87DE6-D28E-BFAE-4C9D-DEFA1C4DCB30}"/>
          </ac:spMkLst>
        </pc:spChg>
        <pc:spChg chg="del">
          <ac:chgData name="Emmanuel Gallis" userId="8c212c0b-ef34-405a-99b7-f23b1a01e564" providerId="ADAL" clId="{152A94F0-AA3E-4F04-9684-CA034CA1BF8F}" dt="2024-04-24T08:07:27.164" v="751" actId="478"/>
          <ac:spMkLst>
            <pc:docMk/>
            <pc:sldMk cId="1402177130" sldId="2147481222"/>
            <ac:spMk id="18" creationId="{4208BB73-E693-F922-5F71-82EB80FE8E6A}"/>
          </ac:spMkLst>
        </pc:spChg>
        <pc:spChg chg="del">
          <ac:chgData name="Emmanuel Gallis" userId="8c212c0b-ef34-405a-99b7-f23b1a01e564" providerId="ADAL" clId="{152A94F0-AA3E-4F04-9684-CA034CA1BF8F}" dt="2024-04-24T08:07:27.164" v="751" actId="478"/>
          <ac:spMkLst>
            <pc:docMk/>
            <pc:sldMk cId="1402177130" sldId="2147481222"/>
            <ac:spMk id="19" creationId="{5B13597A-9691-F72C-764E-1EDD8C5B9441}"/>
          </ac:spMkLst>
        </pc:spChg>
        <pc:spChg chg="del">
          <ac:chgData name="Emmanuel Gallis" userId="8c212c0b-ef34-405a-99b7-f23b1a01e564" providerId="ADAL" clId="{152A94F0-AA3E-4F04-9684-CA034CA1BF8F}" dt="2024-04-24T08:07:27.164" v="751" actId="478"/>
          <ac:spMkLst>
            <pc:docMk/>
            <pc:sldMk cId="1402177130" sldId="2147481222"/>
            <ac:spMk id="20" creationId="{FD62CE80-883D-5B55-E41A-B4F9D262CF12}"/>
          </ac:spMkLst>
        </pc:spChg>
        <pc:spChg chg="del">
          <ac:chgData name="Emmanuel Gallis" userId="8c212c0b-ef34-405a-99b7-f23b1a01e564" providerId="ADAL" clId="{152A94F0-AA3E-4F04-9684-CA034CA1BF8F}" dt="2024-04-24T08:07:27.164" v="751" actId="478"/>
          <ac:spMkLst>
            <pc:docMk/>
            <pc:sldMk cId="1402177130" sldId="2147481222"/>
            <ac:spMk id="21" creationId="{54A9E7B9-8504-1446-2090-2F70D72A3D97}"/>
          </ac:spMkLst>
        </pc:spChg>
        <pc:spChg chg="del">
          <ac:chgData name="Emmanuel Gallis" userId="8c212c0b-ef34-405a-99b7-f23b1a01e564" providerId="ADAL" clId="{152A94F0-AA3E-4F04-9684-CA034CA1BF8F}" dt="2024-04-24T08:07:27.164" v="751" actId="478"/>
          <ac:spMkLst>
            <pc:docMk/>
            <pc:sldMk cId="1402177130" sldId="2147481222"/>
            <ac:spMk id="22" creationId="{2649D624-6C93-464F-A16A-BA1AD1999FA0}"/>
          </ac:spMkLst>
        </pc:spChg>
        <pc:spChg chg="add del mod">
          <ac:chgData name="Emmanuel Gallis" userId="8c212c0b-ef34-405a-99b7-f23b1a01e564" providerId="ADAL" clId="{152A94F0-AA3E-4F04-9684-CA034CA1BF8F}" dt="2024-04-24T08:07:32.973" v="753" actId="6264"/>
          <ac:spMkLst>
            <pc:docMk/>
            <pc:sldMk cId="1402177130" sldId="2147481222"/>
            <ac:spMk id="23" creationId="{3B5890E6-C2C2-E1D6-95A3-33570B3CFC9A}"/>
          </ac:spMkLst>
        </pc:spChg>
        <pc:spChg chg="add del mod">
          <ac:chgData name="Emmanuel Gallis" userId="8c212c0b-ef34-405a-99b7-f23b1a01e564" providerId="ADAL" clId="{152A94F0-AA3E-4F04-9684-CA034CA1BF8F}" dt="2024-04-24T08:07:32.973" v="753" actId="6264"/>
          <ac:spMkLst>
            <pc:docMk/>
            <pc:sldMk cId="1402177130" sldId="2147481222"/>
            <ac:spMk id="24" creationId="{C0233EFA-007C-7D37-F9D1-6057BC014758}"/>
          </ac:spMkLst>
        </pc:spChg>
        <pc:spChg chg="del">
          <ac:chgData name="Emmanuel Gallis" userId="8c212c0b-ef34-405a-99b7-f23b1a01e564" providerId="ADAL" clId="{152A94F0-AA3E-4F04-9684-CA034CA1BF8F}" dt="2024-04-24T08:07:27.164" v="751" actId="478"/>
          <ac:spMkLst>
            <pc:docMk/>
            <pc:sldMk cId="1402177130" sldId="2147481222"/>
            <ac:spMk id="27" creationId="{79FC26E9-9478-B2B6-186A-B12B076251CE}"/>
          </ac:spMkLst>
        </pc:spChg>
        <pc:spChg chg="del">
          <ac:chgData name="Emmanuel Gallis" userId="8c212c0b-ef34-405a-99b7-f23b1a01e564" providerId="ADAL" clId="{152A94F0-AA3E-4F04-9684-CA034CA1BF8F}" dt="2024-04-24T08:07:27.164" v="751" actId="478"/>
          <ac:spMkLst>
            <pc:docMk/>
            <pc:sldMk cId="1402177130" sldId="2147481222"/>
            <ac:spMk id="28" creationId="{E4581651-516B-66E4-6EB0-1F5E4174516F}"/>
          </ac:spMkLst>
        </pc:spChg>
        <pc:spChg chg="del">
          <ac:chgData name="Emmanuel Gallis" userId="8c212c0b-ef34-405a-99b7-f23b1a01e564" providerId="ADAL" clId="{152A94F0-AA3E-4F04-9684-CA034CA1BF8F}" dt="2024-04-24T08:07:27.164" v="751" actId="478"/>
          <ac:spMkLst>
            <pc:docMk/>
            <pc:sldMk cId="1402177130" sldId="2147481222"/>
            <ac:spMk id="29" creationId="{8CDBA44B-07F2-73E8-24E1-2A3526CA1A28}"/>
          </ac:spMkLst>
        </pc:spChg>
        <pc:spChg chg="del">
          <ac:chgData name="Emmanuel Gallis" userId="8c212c0b-ef34-405a-99b7-f23b1a01e564" providerId="ADAL" clId="{152A94F0-AA3E-4F04-9684-CA034CA1BF8F}" dt="2024-04-24T08:07:27.164" v="751" actId="478"/>
          <ac:spMkLst>
            <pc:docMk/>
            <pc:sldMk cId="1402177130" sldId="2147481222"/>
            <ac:spMk id="30" creationId="{DD50654D-1331-F7D9-C57C-71544C78B5E2}"/>
          </ac:spMkLst>
        </pc:spChg>
        <pc:spChg chg="del">
          <ac:chgData name="Emmanuel Gallis" userId="8c212c0b-ef34-405a-99b7-f23b1a01e564" providerId="ADAL" clId="{152A94F0-AA3E-4F04-9684-CA034CA1BF8F}" dt="2024-04-24T08:07:27.164" v="751" actId="478"/>
          <ac:spMkLst>
            <pc:docMk/>
            <pc:sldMk cId="1402177130" sldId="2147481222"/>
            <ac:spMk id="31" creationId="{B9F0F25F-1A46-F804-FD02-494D8A6C49CB}"/>
          </ac:spMkLst>
        </pc:spChg>
        <pc:spChg chg="del">
          <ac:chgData name="Emmanuel Gallis" userId="8c212c0b-ef34-405a-99b7-f23b1a01e564" providerId="ADAL" clId="{152A94F0-AA3E-4F04-9684-CA034CA1BF8F}" dt="2024-04-24T08:07:27.164" v="751" actId="478"/>
          <ac:spMkLst>
            <pc:docMk/>
            <pc:sldMk cId="1402177130" sldId="2147481222"/>
            <ac:spMk id="32" creationId="{F3A95EDA-B46F-561C-0E39-3AC9F59D8DC8}"/>
          </ac:spMkLst>
        </pc:spChg>
        <pc:spChg chg="del">
          <ac:chgData name="Emmanuel Gallis" userId="8c212c0b-ef34-405a-99b7-f23b1a01e564" providerId="ADAL" clId="{152A94F0-AA3E-4F04-9684-CA034CA1BF8F}" dt="2024-04-24T08:07:27.164" v="751" actId="478"/>
          <ac:spMkLst>
            <pc:docMk/>
            <pc:sldMk cId="1402177130" sldId="2147481222"/>
            <ac:spMk id="33" creationId="{04D8432C-F2B2-D0CE-5AE7-E746072B5AFD}"/>
          </ac:spMkLst>
        </pc:spChg>
        <pc:spChg chg="del">
          <ac:chgData name="Emmanuel Gallis" userId="8c212c0b-ef34-405a-99b7-f23b1a01e564" providerId="ADAL" clId="{152A94F0-AA3E-4F04-9684-CA034CA1BF8F}" dt="2024-04-24T08:07:27.164" v="751" actId="478"/>
          <ac:spMkLst>
            <pc:docMk/>
            <pc:sldMk cId="1402177130" sldId="2147481222"/>
            <ac:spMk id="34" creationId="{78C82F90-F0AC-DCDC-8900-41823964392E}"/>
          </ac:spMkLst>
        </pc:spChg>
        <pc:spChg chg="del">
          <ac:chgData name="Emmanuel Gallis" userId="8c212c0b-ef34-405a-99b7-f23b1a01e564" providerId="ADAL" clId="{152A94F0-AA3E-4F04-9684-CA034CA1BF8F}" dt="2024-04-24T08:07:27.164" v="751" actId="478"/>
          <ac:spMkLst>
            <pc:docMk/>
            <pc:sldMk cId="1402177130" sldId="2147481222"/>
            <ac:spMk id="35" creationId="{1409B84D-6981-7BC3-CA43-8E25D83890C7}"/>
          </ac:spMkLst>
        </pc:spChg>
        <pc:spChg chg="del">
          <ac:chgData name="Emmanuel Gallis" userId="8c212c0b-ef34-405a-99b7-f23b1a01e564" providerId="ADAL" clId="{152A94F0-AA3E-4F04-9684-CA034CA1BF8F}" dt="2024-04-24T08:07:27.164" v="751" actId="478"/>
          <ac:spMkLst>
            <pc:docMk/>
            <pc:sldMk cId="1402177130" sldId="2147481222"/>
            <ac:spMk id="36" creationId="{419692CD-2513-A779-2B1A-3371EE7DBC05}"/>
          </ac:spMkLst>
        </pc:spChg>
        <pc:spChg chg="del">
          <ac:chgData name="Emmanuel Gallis" userId="8c212c0b-ef34-405a-99b7-f23b1a01e564" providerId="ADAL" clId="{152A94F0-AA3E-4F04-9684-CA034CA1BF8F}" dt="2024-04-24T08:07:27.164" v="751" actId="478"/>
          <ac:spMkLst>
            <pc:docMk/>
            <pc:sldMk cId="1402177130" sldId="2147481222"/>
            <ac:spMk id="37" creationId="{C06AAB61-876E-4374-FE4D-C24D44A41032}"/>
          </ac:spMkLst>
        </pc:spChg>
        <pc:spChg chg="del">
          <ac:chgData name="Emmanuel Gallis" userId="8c212c0b-ef34-405a-99b7-f23b1a01e564" providerId="ADAL" clId="{152A94F0-AA3E-4F04-9684-CA034CA1BF8F}" dt="2024-04-24T08:07:27.164" v="751" actId="478"/>
          <ac:spMkLst>
            <pc:docMk/>
            <pc:sldMk cId="1402177130" sldId="2147481222"/>
            <ac:spMk id="38" creationId="{4AA2F983-9412-5617-DD27-6FCB7818337C}"/>
          </ac:spMkLst>
        </pc:spChg>
        <pc:spChg chg="del">
          <ac:chgData name="Emmanuel Gallis" userId="8c212c0b-ef34-405a-99b7-f23b1a01e564" providerId="ADAL" clId="{152A94F0-AA3E-4F04-9684-CA034CA1BF8F}" dt="2024-04-24T08:07:27.164" v="751" actId="478"/>
          <ac:spMkLst>
            <pc:docMk/>
            <pc:sldMk cId="1402177130" sldId="2147481222"/>
            <ac:spMk id="39" creationId="{DF1B344A-4D3A-F579-8D2A-2DCF9098A4AF}"/>
          </ac:spMkLst>
        </pc:spChg>
        <pc:spChg chg="del">
          <ac:chgData name="Emmanuel Gallis" userId="8c212c0b-ef34-405a-99b7-f23b1a01e564" providerId="ADAL" clId="{152A94F0-AA3E-4F04-9684-CA034CA1BF8F}" dt="2024-04-24T08:07:27.164" v="751" actId="478"/>
          <ac:spMkLst>
            <pc:docMk/>
            <pc:sldMk cId="1402177130" sldId="2147481222"/>
            <ac:spMk id="40" creationId="{D66D8AF9-E026-F84F-0191-2364614BF7D9}"/>
          </ac:spMkLst>
        </pc:spChg>
        <pc:spChg chg="del">
          <ac:chgData name="Emmanuel Gallis" userId="8c212c0b-ef34-405a-99b7-f23b1a01e564" providerId="ADAL" clId="{152A94F0-AA3E-4F04-9684-CA034CA1BF8F}" dt="2024-04-24T08:07:27.164" v="751" actId="478"/>
          <ac:spMkLst>
            <pc:docMk/>
            <pc:sldMk cId="1402177130" sldId="2147481222"/>
            <ac:spMk id="41" creationId="{D0318430-E5BA-8887-3B0F-DC7E06A7E952}"/>
          </ac:spMkLst>
        </pc:spChg>
        <pc:spChg chg="del">
          <ac:chgData name="Emmanuel Gallis" userId="8c212c0b-ef34-405a-99b7-f23b1a01e564" providerId="ADAL" clId="{152A94F0-AA3E-4F04-9684-CA034CA1BF8F}" dt="2024-04-24T08:07:27.164" v="751" actId="478"/>
          <ac:spMkLst>
            <pc:docMk/>
            <pc:sldMk cId="1402177130" sldId="2147481222"/>
            <ac:spMk id="42" creationId="{8C80FDC6-300E-2A6C-42AC-3A14A481CBF0}"/>
          </ac:spMkLst>
        </pc:spChg>
        <pc:spChg chg="del">
          <ac:chgData name="Emmanuel Gallis" userId="8c212c0b-ef34-405a-99b7-f23b1a01e564" providerId="ADAL" clId="{152A94F0-AA3E-4F04-9684-CA034CA1BF8F}" dt="2024-04-24T08:07:27.164" v="751" actId="478"/>
          <ac:spMkLst>
            <pc:docMk/>
            <pc:sldMk cId="1402177130" sldId="2147481222"/>
            <ac:spMk id="43" creationId="{CCC6DCFC-A5F1-B9A4-C156-363827F503E3}"/>
          </ac:spMkLst>
        </pc:spChg>
        <pc:spChg chg="del">
          <ac:chgData name="Emmanuel Gallis" userId="8c212c0b-ef34-405a-99b7-f23b1a01e564" providerId="ADAL" clId="{152A94F0-AA3E-4F04-9684-CA034CA1BF8F}" dt="2024-04-24T08:07:27.164" v="751" actId="478"/>
          <ac:spMkLst>
            <pc:docMk/>
            <pc:sldMk cId="1402177130" sldId="2147481222"/>
            <ac:spMk id="47" creationId="{F9834E00-2F67-6A79-1612-071B15445015}"/>
          </ac:spMkLst>
        </pc:spChg>
        <pc:spChg chg="del">
          <ac:chgData name="Emmanuel Gallis" userId="8c212c0b-ef34-405a-99b7-f23b1a01e564" providerId="ADAL" clId="{152A94F0-AA3E-4F04-9684-CA034CA1BF8F}" dt="2024-04-24T08:07:27.164" v="751" actId="478"/>
          <ac:spMkLst>
            <pc:docMk/>
            <pc:sldMk cId="1402177130" sldId="2147481222"/>
            <ac:spMk id="51" creationId="{C9D3CB6B-FE49-162C-A7F6-81198AD9262D}"/>
          </ac:spMkLst>
        </pc:spChg>
        <pc:spChg chg="add mod">
          <ac:chgData name="Emmanuel Gallis" userId="8c212c0b-ef34-405a-99b7-f23b1a01e564" providerId="ADAL" clId="{152A94F0-AA3E-4F04-9684-CA034CA1BF8F}" dt="2024-04-24T08:18:57.567" v="978" actId="1076"/>
          <ac:spMkLst>
            <pc:docMk/>
            <pc:sldMk cId="1402177130" sldId="2147481222"/>
            <ac:spMk id="59" creationId="{F4AFA052-35BD-CF38-2214-576FFC73037A}"/>
          </ac:spMkLst>
        </pc:spChg>
        <pc:spChg chg="add mod">
          <ac:chgData name="Emmanuel Gallis" userId="8c212c0b-ef34-405a-99b7-f23b1a01e564" providerId="ADAL" clId="{152A94F0-AA3E-4F04-9684-CA034CA1BF8F}" dt="2024-04-24T08:19:48.411" v="1001" actId="1076"/>
          <ac:spMkLst>
            <pc:docMk/>
            <pc:sldMk cId="1402177130" sldId="2147481222"/>
            <ac:spMk id="64" creationId="{702A6CB5-9DEB-BB16-3082-F7B35AF3F2A6}"/>
          </ac:spMkLst>
        </pc:spChg>
        <pc:spChg chg="add mod">
          <ac:chgData name="Emmanuel Gallis" userId="8c212c0b-ef34-405a-99b7-f23b1a01e564" providerId="ADAL" clId="{152A94F0-AA3E-4F04-9684-CA034CA1BF8F}" dt="2024-04-24T08:22:46.111" v="1042" actId="20577"/>
          <ac:spMkLst>
            <pc:docMk/>
            <pc:sldMk cId="1402177130" sldId="2147481222"/>
            <ac:spMk id="65" creationId="{7BD4979C-7B98-B026-3BDC-A4CA21974AA2}"/>
          </ac:spMkLst>
        </pc:spChg>
        <pc:spChg chg="del">
          <ac:chgData name="Emmanuel Gallis" userId="8c212c0b-ef34-405a-99b7-f23b1a01e564" providerId="ADAL" clId="{152A94F0-AA3E-4F04-9684-CA034CA1BF8F}" dt="2024-04-24T08:07:27.164" v="751" actId="478"/>
          <ac:spMkLst>
            <pc:docMk/>
            <pc:sldMk cId="1402177130" sldId="2147481222"/>
            <ac:spMk id="128" creationId="{B4C2297E-84A3-F62A-863C-22AB00D41697}"/>
          </ac:spMkLst>
        </pc:spChg>
        <pc:graphicFrameChg chg="add mod modGraphic">
          <ac:chgData name="Emmanuel Gallis" userId="8c212c0b-ef34-405a-99b7-f23b1a01e564" providerId="ADAL" clId="{152A94F0-AA3E-4F04-9684-CA034CA1BF8F}" dt="2024-04-24T08:38:10.515" v="1050"/>
          <ac:graphicFrameMkLst>
            <pc:docMk/>
            <pc:sldMk cId="1402177130" sldId="2147481222"/>
            <ac:graphicFrameMk id="25" creationId="{5B07B803-20DE-149E-8743-3F2A556CF640}"/>
          </ac:graphicFrameMkLst>
        </pc:graphicFrameChg>
        <pc:cxnChg chg="del mod">
          <ac:chgData name="Emmanuel Gallis" userId="8c212c0b-ef34-405a-99b7-f23b1a01e564" providerId="ADAL" clId="{152A94F0-AA3E-4F04-9684-CA034CA1BF8F}" dt="2024-04-24T08:07:27.164" v="751" actId="478"/>
          <ac:cxnSpMkLst>
            <pc:docMk/>
            <pc:sldMk cId="1402177130" sldId="2147481222"/>
            <ac:cxnSpMk id="26" creationId="{6F87527C-54F4-9D1F-D469-2B290636A91B}"/>
          </ac:cxnSpMkLst>
        </pc:cxnChg>
        <pc:cxnChg chg="del">
          <ac:chgData name="Emmanuel Gallis" userId="8c212c0b-ef34-405a-99b7-f23b1a01e564" providerId="ADAL" clId="{152A94F0-AA3E-4F04-9684-CA034CA1BF8F}" dt="2024-04-24T08:07:27.164" v="751" actId="478"/>
          <ac:cxnSpMkLst>
            <pc:docMk/>
            <pc:sldMk cId="1402177130" sldId="2147481222"/>
            <ac:cxnSpMk id="44" creationId="{7DDF528C-D844-83B2-FA0A-49D1BE63F255}"/>
          </ac:cxnSpMkLst>
        </pc:cxnChg>
        <pc:cxnChg chg="del">
          <ac:chgData name="Emmanuel Gallis" userId="8c212c0b-ef34-405a-99b7-f23b1a01e564" providerId="ADAL" clId="{152A94F0-AA3E-4F04-9684-CA034CA1BF8F}" dt="2024-04-24T08:07:27.164" v="751" actId="478"/>
          <ac:cxnSpMkLst>
            <pc:docMk/>
            <pc:sldMk cId="1402177130" sldId="2147481222"/>
            <ac:cxnSpMk id="45" creationId="{06C95D20-45C3-824F-E803-E624C6D0F0C8}"/>
          </ac:cxnSpMkLst>
        </pc:cxnChg>
        <pc:cxnChg chg="del">
          <ac:chgData name="Emmanuel Gallis" userId="8c212c0b-ef34-405a-99b7-f23b1a01e564" providerId="ADAL" clId="{152A94F0-AA3E-4F04-9684-CA034CA1BF8F}" dt="2024-04-24T08:07:27.164" v="751" actId="478"/>
          <ac:cxnSpMkLst>
            <pc:docMk/>
            <pc:sldMk cId="1402177130" sldId="2147481222"/>
            <ac:cxnSpMk id="48" creationId="{07052A7E-0BAE-BF78-8B40-FA3481033137}"/>
          </ac:cxnSpMkLst>
        </pc:cxnChg>
        <pc:cxnChg chg="del">
          <ac:chgData name="Emmanuel Gallis" userId="8c212c0b-ef34-405a-99b7-f23b1a01e564" providerId="ADAL" clId="{152A94F0-AA3E-4F04-9684-CA034CA1BF8F}" dt="2024-04-24T08:07:27.164" v="751" actId="478"/>
          <ac:cxnSpMkLst>
            <pc:docMk/>
            <pc:sldMk cId="1402177130" sldId="2147481222"/>
            <ac:cxnSpMk id="49" creationId="{15B2DBE9-F360-72DB-CA49-4DBD5DACE251}"/>
          </ac:cxnSpMkLst>
        </pc:cxnChg>
        <pc:cxnChg chg="del">
          <ac:chgData name="Emmanuel Gallis" userId="8c212c0b-ef34-405a-99b7-f23b1a01e564" providerId="ADAL" clId="{152A94F0-AA3E-4F04-9684-CA034CA1BF8F}" dt="2024-04-24T08:07:27.164" v="751" actId="478"/>
          <ac:cxnSpMkLst>
            <pc:docMk/>
            <pc:sldMk cId="1402177130" sldId="2147481222"/>
            <ac:cxnSpMk id="50" creationId="{5EAB8C4F-ADD0-969E-2C6C-923F83717837}"/>
          </ac:cxnSpMkLst>
        </pc:cxnChg>
        <pc:cxnChg chg="add mod">
          <ac:chgData name="Emmanuel Gallis" userId="8c212c0b-ef34-405a-99b7-f23b1a01e564" providerId="ADAL" clId="{152A94F0-AA3E-4F04-9684-CA034CA1BF8F}" dt="2024-04-24T08:18:30.189" v="965" actId="1582"/>
          <ac:cxnSpMkLst>
            <pc:docMk/>
            <pc:sldMk cId="1402177130" sldId="2147481222"/>
            <ac:cxnSpMk id="52" creationId="{10BAA785-7DC8-442F-B2D4-E8EF764A41E2}"/>
          </ac:cxnSpMkLst>
        </pc:cxnChg>
        <pc:cxnChg chg="del mod">
          <ac:chgData name="Emmanuel Gallis" userId="8c212c0b-ef34-405a-99b7-f23b1a01e564" providerId="ADAL" clId="{152A94F0-AA3E-4F04-9684-CA034CA1BF8F}" dt="2024-04-24T08:07:27.164" v="751" actId="478"/>
          <ac:cxnSpMkLst>
            <pc:docMk/>
            <pc:sldMk cId="1402177130" sldId="2147481222"/>
            <ac:cxnSpMk id="53" creationId="{EA73AE7C-E566-0282-5E9E-90B707907D5B}"/>
          </ac:cxnSpMkLst>
        </pc:cxnChg>
        <pc:cxnChg chg="del mod">
          <ac:chgData name="Emmanuel Gallis" userId="8c212c0b-ef34-405a-99b7-f23b1a01e564" providerId="ADAL" clId="{152A94F0-AA3E-4F04-9684-CA034CA1BF8F}" dt="2024-04-24T08:07:27.164" v="751" actId="478"/>
          <ac:cxnSpMkLst>
            <pc:docMk/>
            <pc:sldMk cId="1402177130" sldId="2147481222"/>
            <ac:cxnSpMk id="54" creationId="{6FDCB195-2F41-DE5A-F720-3F172439A599}"/>
          </ac:cxnSpMkLst>
        </pc:cxnChg>
        <pc:cxnChg chg="add mod">
          <ac:chgData name="Emmanuel Gallis" userId="8c212c0b-ef34-405a-99b7-f23b1a01e564" providerId="ADAL" clId="{152A94F0-AA3E-4F04-9684-CA034CA1BF8F}" dt="2024-04-24T08:18:32.780" v="966" actId="571"/>
          <ac:cxnSpMkLst>
            <pc:docMk/>
            <pc:sldMk cId="1402177130" sldId="2147481222"/>
            <ac:cxnSpMk id="55" creationId="{EF280D25-B80F-A7F1-5C16-5415004FC096}"/>
          </ac:cxnSpMkLst>
        </pc:cxnChg>
        <pc:cxnChg chg="add mod">
          <ac:chgData name="Emmanuel Gallis" userId="8c212c0b-ef34-405a-99b7-f23b1a01e564" providerId="ADAL" clId="{152A94F0-AA3E-4F04-9684-CA034CA1BF8F}" dt="2024-04-24T08:18:34.056" v="967" actId="571"/>
          <ac:cxnSpMkLst>
            <pc:docMk/>
            <pc:sldMk cId="1402177130" sldId="2147481222"/>
            <ac:cxnSpMk id="56" creationId="{FBC46C0F-FD2E-F4EF-8BAC-CF86A51CF9B3}"/>
          </ac:cxnSpMkLst>
        </pc:cxnChg>
        <pc:cxnChg chg="add mod">
          <ac:chgData name="Emmanuel Gallis" userId="8c212c0b-ef34-405a-99b7-f23b1a01e564" providerId="ADAL" clId="{152A94F0-AA3E-4F04-9684-CA034CA1BF8F}" dt="2024-04-24T08:18:35.345" v="968" actId="571"/>
          <ac:cxnSpMkLst>
            <pc:docMk/>
            <pc:sldMk cId="1402177130" sldId="2147481222"/>
            <ac:cxnSpMk id="57" creationId="{937AAE19-8C50-ED87-066D-8DE1942BE476}"/>
          </ac:cxnSpMkLst>
        </pc:cxnChg>
        <pc:cxnChg chg="add mod">
          <ac:chgData name="Emmanuel Gallis" userId="8c212c0b-ef34-405a-99b7-f23b1a01e564" providerId="ADAL" clId="{152A94F0-AA3E-4F04-9684-CA034CA1BF8F}" dt="2024-04-24T08:18:36.733" v="969" actId="571"/>
          <ac:cxnSpMkLst>
            <pc:docMk/>
            <pc:sldMk cId="1402177130" sldId="2147481222"/>
            <ac:cxnSpMk id="58" creationId="{A33986D5-C64A-1F35-B922-91E99202570D}"/>
          </ac:cxnSpMkLst>
        </pc:cxnChg>
        <pc:cxnChg chg="add mod">
          <ac:chgData name="Emmanuel Gallis" userId="8c212c0b-ef34-405a-99b7-f23b1a01e564" providerId="ADAL" clId="{152A94F0-AA3E-4F04-9684-CA034CA1BF8F}" dt="2024-04-24T08:21:09.255" v="1030" actId="14100"/>
          <ac:cxnSpMkLst>
            <pc:docMk/>
            <pc:sldMk cId="1402177130" sldId="2147481222"/>
            <ac:cxnSpMk id="61" creationId="{637AD5E0-FFC3-71FA-8FA8-9A9A3180EFDC}"/>
          </ac:cxnSpMkLst>
        </pc:cxnChg>
        <pc:cxnChg chg="del mod">
          <ac:chgData name="Emmanuel Gallis" userId="8c212c0b-ef34-405a-99b7-f23b1a01e564" providerId="ADAL" clId="{152A94F0-AA3E-4F04-9684-CA034CA1BF8F}" dt="2024-04-24T08:07:27.164" v="751" actId="478"/>
          <ac:cxnSpMkLst>
            <pc:docMk/>
            <pc:sldMk cId="1402177130" sldId="2147481222"/>
            <ac:cxnSpMk id="63" creationId="{E0B236C6-3869-D718-0258-485CBA335C7C}"/>
          </ac:cxnSpMkLst>
        </pc:cxnChg>
        <pc:cxnChg chg="del mod">
          <ac:chgData name="Emmanuel Gallis" userId="8c212c0b-ef34-405a-99b7-f23b1a01e564" providerId="ADAL" clId="{152A94F0-AA3E-4F04-9684-CA034CA1BF8F}" dt="2024-04-24T08:07:27.164" v="751" actId="478"/>
          <ac:cxnSpMkLst>
            <pc:docMk/>
            <pc:sldMk cId="1402177130" sldId="2147481222"/>
            <ac:cxnSpMk id="66" creationId="{BD696C78-43E1-0EB9-D93F-D6C141B8BFA9}"/>
          </ac:cxnSpMkLst>
        </pc:cxnChg>
        <pc:cxnChg chg="del mod">
          <ac:chgData name="Emmanuel Gallis" userId="8c212c0b-ef34-405a-99b7-f23b1a01e564" providerId="ADAL" clId="{152A94F0-AA3E-4F04-9684-CA034CA1BF8F}" dt="2024-04-24T08:07:27.164" v="751" actId="478"/>
          <ac:cxnSpMkLst>
            <pc:docMk/>
            <pc:sldMk cId="1402177130" sldId="2147481222"/>
            <ac:cxnSpMk id="69" creationId="{E1FFF55C-6E53-3B08-6D18-F778C477D4F6}"/>
          </ac:cxnSpMkLst>
        </pc:cxnChg>
        <pc:cxnChg chg="del mod">
          <ac:chgData name="Emmanuel Gallis" userId="8c212c0b-ef34-405a-99b7-f23b1a01e564" providerId="ADAL" clId="{152A94F0-AA3E-4F04-9684-CA034CA1BF8F}" dt="2024-04-24T08:07:27.164" v="751" actId="478"/>
          <ac:cxnSpMkLst>
            <pc:docMk/>
            <pc:sldMk cId="1402177130" sldId="2147481222"/>
            <ac:cxnSpMk id="72" creationId="{32700B28-AC0D-05A7-6BDC-AD5965CB07C3}"/>
          </ac:cxnSpMkLst>
        </pc:cxnChg>
        <pc:cxnChg chg="del mod">
          <ac:chgData name="Emmanuel Gallis" userId="8c212c0b-ef34-405a-99b7-f23b1a01e564" providerId="ADAL" clId="{152A94F0-AA3E-4F04-9684-CA034CA1BF8F}" dt="2024-04-24T08:07:27.164" v="751" actId="478"/>
          <ac:cxnSpMkLst>
            <pc:docMk/>
            <pc:sldMk cId="1402177130" sldId="2147481222"/>
            <ac:cxnSpMk id="75" creationId="{FF67FB19-D597-BFCB-0BE3-C841C2FF3B63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FD30E3-7F68-44F2-9A16-5AF120CA555D}" type="datetimeFigureOut">
              <a:rPr lang="fr-FR" smtClean="0"/>
              <a:t>23/10/2024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CCB4B3-58DA-41FC-907F-0B30A54E365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136834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CCB4B3-58DA-41FC-907F-0B30A54E3657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791751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Lien vers le call for speaker : https://forms.office.com/r/N18UUUK36p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CCB4B3-58DA-41FC-907F-0B30A54E3657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994845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Lien vers l’enquête : https://forms.office.com/r/pP1P8Lq4tw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CCB4B3-58DA-41FC-907F-0B30A54E3657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197928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space réservé pour une image  14">
            <a:extLst>
              <a:ext uri="{FF2B5EF4-FFF2-40B4-BE49-F238E27FC236}">
                <a16:creationId xmlns:a16="http://schemas.microsoft.com/office/drawing/2014/main" id="{6ED7C7AA-EAB6-4940-BAF2-DD1894950B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825160" cy="6858000"/>
          </a:xfrm>
          <a:solidFill>
            <a:schemeClr val="bg2">
              <a:lumMod val="90000"/>
            </a:schemeClr>
          </a:solidFill>
        </p:spPr>
        <p:txBody>
          <a:bodyPr/>
          <a:lstStyle/>
          <a:p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E27C6E0-BCC8-4423-8ACC-C857DFE834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38600" y="1122363"/>
            <a:ext cx="7825160" cy="2387600"/>
          </a:xfrm>
          <a:solidFill>
            <a:srgbClr val="742774">
              <a:alpha val="50000"/>
            </a:srgbClr>
          </a:solidFill>
        </p:spPr>
        <p:txBody>
          <a:bodyPr anchor="b"/>
          <a:lstStyle>
            <a:lvl1pPr algn="l">
              <a:defRPr sz="600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B1A65C3-787A-4A5D-A4D3-CD6DAD9277A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038600" y="3602038"/>
            <a:ext cx="7825160" cy="1213802"/>
          </a:xfrm>
          <a:solidFill>
            <a:srgbClr val="0066FF">
              <a:alpha val="50000"/>
            </a:srgbClr>
          </a:solidFill>
        </p:spPr>
        <p:txBody>
          <a:bodyPr>
            <a:normAutofit/>
          </a:bodyPr>
          <a:lstStyle>
            <a:lvl1pPr marL="0" indent="0" algn="l">
              <a:spcBef>
                <a:spcPts val="2400"/>
              </a:spcBef>
              <a:spcAft>
                <a:spcPts val="2400"/>
              </a:spcAft>
              <a:buNone/>
              <a:defRPr sz="2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 ou supprimez-le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14C4D40-3A4D-43E6-941F-5F04BDDB5D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2C361-7486-4AB1-8DE5-A0E4E1B2CF91}" type="slidenum">
              <a:rPr lang="fr-FR" smtClean="0"/>
              <a:t>‹N°›</a:t>
            </a:fld>
            <a:endParaRPr lang="fr-FR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4D7A35C5-6941-489A-BD05-C230E63E725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5128" y="153892"/>
            <a:ext cx="441263" cy="441263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B5281243-7A0C-406C-BD2E-9AF43C825A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999" b="39175"/>
          <a:stretch/>
        </p:blipFill>
        <p:spPr>
          <a:xfrm>
            <a:off x="9937660" y="283219"/>
            <a:ext cx="1015201" cy="221574"/>
          </a:xfrm>
          <a:prstGeom prst="rect">
            <a:avLst/>
          </a:prstGeom>
        </p:spPr>
      </p:pic>
      <p:pic>
        <p:nvPicPr>
          <p:cNvPr id="11" name="Image 10" descr="Une image contenant texte, signe, clipart&#10;&#10;Description générée automatiquement">
            <a:extLst>
              <a:ext uri="{FF2B5EF4-FFF2-40B4-BE49-F238E27FC236}">
                <a16:creationId xmlns:a16="http://schemas.microsoft.com/office/drawing/2014/main" id="{ADA651E0-2FAB-4126-BDCB-C7F9C9ECE6C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0689" y="156953"/>
            <a:ext cx="803698" cy="478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7585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space réservé pour une image  14">
            <a:extLst>
              <a:ext uri="{FF2B5EF4-FFF2-40B4-BE49-F238E27FC236}">
                <a16:creationId xmlns:a16="http://schemas.microsoft.com/office/drawing/2014/main" id="{6ED7C7AA-EAB6-4940-BAF2-DD1894950B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825160" cy="6858000"/>
          </a:xfrm>
          <a:solidFill>
            <a:schemeClr val="bg2">
              <a:lumMod val="90000"/>
            </a:schemeClr>
          </a:solidFill>
        </p:spPr>
        <p:txBody>
          <a:bodyPr/>
          <a:lstStyle/>
          <a:p>
            <a:endParaRPr lang="fr-FR"/>
          </a:p>
        </p:txBody>
      </p:sp>
      <p:sp>
        <p:nvSpPr>
          <p:cNvPr id="16" name="Larme 15">
            <a:extLst>
              <a:ext uri="{FF2B5EF4-FFF2-40B4-BE49-F238E27FC236}">
                <a16:creationId xmlns:a16="http://schemas.microsoft.com/office/drawing/2014/main" id="{F5531C26-F9C2-4F79-9C24-5220848E14C1}"/>
              </a:ext>
            </a:extLst>
          </p:cNvPr>
          <p:cNvSpPr/>
          <p:nvPr userDrawn="1"/>
        </p:nvSpPr>
        <p:spPr>
          <a:xfrm>
            <a:off x="5328359" y="0"/>
            <a:ext cx="6858000" cy="6858000"/>
          </a:xfrm>
          <a:prstGeom prst="teardrop">
            <a:avLst/>
          </a:prstGeom>
          <a:solidFill>
            <a:srgbClr val="742774">
              <a:alpha val="50000"/>
            </a:srgbClr>
          </a:solidFill>
          <a:ln w="76200">
            <a:solidFill>
              <a:srgbClr val="742774"/>
            </a:solidFill>
            <a:extLst>
              <a:ext uri="{C807C97D-BFC1-408E-A445-0C87EB9F89A2}">
                <ask:lineSketchStyleProps xmlns:ask="http://schemas.microsoft.com/office/drawing/2018/sketchyshapes" sd="885916499">
                  <a:custGeom>
                    <a:avLst/>
                    <a:gdLst>
                      <a:gd name="connsiteX0" fmla="*/ 0 w 6858000"/>
                      <a:gd name="connsiteY0" fmla="*/ 3429000 h 6858000"/>
                      <a:gd name="connsiteX1" fmla="*/ 3429000 w 6858000"/>
                      <a:gd name="connsiteY1" fmla="*/ 0 h 6858000"/>
                      <a:gd name="connsiteX2" fmla="*/ 6858000 w 6858000"/>
                      <a:gd name="connsiteY2" fmla="*/ 0 h 6858000"/>
                      <a:gd name="connsiteX3" fmla="*/ 6858000 w 6858000"/>
                      <a:gd name="connsiteY3" fmla="*/ 3429000 h 6858000"/>
                      <a:gd name="connsiteX4" fmla="*/ 3429000 w 6858000"/>
                      <a:gd name="connsiteY4" fmla="*/ 6858000 h 6858000"/>
                      <a:gd name="connsiteX5" fmla="*/ 0 w 6858000"/>
                      <a:gd name="connsiteY5" fmla="*/ 3429000 h 6858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6858000" h="6858000" fill="none" extrusionOk="0">
                        <a:moveTo>
                          <a:pt x="0" y="3429000"/>
                        </a:moveTo>
                        <a:cubicBezTo>
                          <a:pt x="-356662" y="1537951"/>
                          <a:pt x="1694094" y="130777"/>
                          <a:pt x="3429000" y="0"/>
                        </a:cubicBezTo>
                        <a:cubicBezTo>
                          <a:pt x="3818563" y="135085"/>
                          <a:pt x="5184566" y="20046"/>
                          <a:pt x="6858000" y="0"/>
                        </a:cubicBezTo>
                        <a:cubicBezTo>
                          <a:pt x="6797011" y="1075024"/>
                          <a:pt x="6731433" y="2040130"/>
                          <a:pt x="6858000" y="3429000"/>
                        </a:cubicBezTo>
                        <a:cubicBezTo>
                          <a:pt x="6871904" y="5354278"/>
                          <a:pt x="5416245" y="6876334"/>
                          <a:pt x="3429000" y="6858000"/>
                        </a:cubicBezTo>
                        <a:cubicBezTo>
                          <a:pt x="1350129" y="6858872"/>
                          <a:pt x="-94981" y="5340109"/>
                          <a:pt x="0" y="3429000"/>
                        </a:cubicBezTo>
                        <a:close/>
                      </a:path>
                      <a:path w="6858000" h="6858000" stroke="0" extrusionOk="0">
                        <a:moveTo>
                          <a:pt x="0" y="3429000"/>
                        </a:moveTo>
                        <a:cubicBezTo>
                          <a:pt x="99255" y="1193223"/>
                          <a:pt x="1801419" y="107880"/>
                          <a:pt x="3429000" y="0"/>
                        </a:cubicBezTo>
                        <a:cubicBezTo>
                          <a:pt x="4719047" y="-11961"/>
                          <a:pt x="6308948" y="77667"/>
                          <a:pt x="6858000" y="0"/>
                        </a:cubicBezTo>
                        <a:cubicBezTo>
                          <a:pt x="6769526" y="764345"/>
                          <a:pt x="6962576" y="2324080"/>
                          <a:pt x="6858000" y="3429000"/>
                        </a:cubicBezTo>
                        <a:cubicBezTo>
                          <a:pt x="6809443" y="5076263"/>
                          <a:pt x="5372160" y="6946033"/>
                          <a:pt x="3429000" y="6858000"/>
                        </a:cubicBezTo>
                        <a:cubicBezTo>
                          <a:pt x="1701082" y="6587894"/>
                          <a:pt x="227572" y="5403162"/>
                          <a:pt x="0" y="342900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E27C6E0-BCC8-4423-8ACC-C857DFE834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68720" y="868362"/>
            <a:ext cx="5595040" cy="2387600"/>
          </a:xfrm>
          <a:noFill/>
        </p:spPr>
        <p:txBody>
          <a:bodyPr anchor="b"/>
          <a:lstStyle>
            <a:lvl1pPr algn="l">
              <a:defRPr sz="6000">
                <a:solidFill>
                  <a:srgbClr val="742774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B1A65C3-787A-4A5D-A4D3-CD6DAD9277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68720" y="3602038"/>
            <a:ext cx="5595040" cy="1213802"/>
          </a:xfrm>
          <a:noFill/>
        </p:spPr>
        <p:txBody>
          <a:bodyPr>
            <a:normAutofit/>
          </a:bodyPr>
          <a:lstStyle>
            <a:lvl1pPr marL="0" indent="0" algn="l">
              <a:spcBef>
                <a:spcPts val="2400"/>
              </a:spcBef>
              <a:spcAft>
                <a:spcPts val="2400"/>
              </a:spcAft>
              <a:buNone/>
              <a:defRPr sz="2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14C4D40-3A4D-43E6-941F-5F04BDDB5D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2C361-7486-4AB1-8DE5-A0E4E1B2CF91}" type="slidenum">
              <a:rPr lang="fr-FR" smtClean="0"/>
              <a:t>‹N°›</a:t>
            </a:fld>
            <a:endParaRPr lang="fr-FR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4D7A35C5-6941-489A-BD05-C230E63E725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5128" y="153892"/>
            <a:ext cx="441263" cy="441263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B5281243-7A0C-406C-BD2E-9AF43C825A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999" b="39175"/>
          <a:stretch/>
        </p:blipFill>
        <p:spPr>
          <a:xfrm>
            <a:off x="9937660" y="283219"/>
            <a:ext cx="1015201" cy="221574"/>
          </a:xfrm>
          <a:prstGeom prst="rect">
            <a:avLst/>
          </a:prstGeom>
        </p:spPr>
      </p:pic>
      <p:pic>
        <p:nvPicPr>
          <p:cNvPr id="11" name="Image 10" descr="Une image contenant texte, signe, clipart&#10;&#10;Description générée automatiquement">
            <a:extLst>
              <a:ext uri="{FF2B5EF4-FFF2-40B4-BE49-F238E27FC236}">
                <a16:creationId xmlns:a16="http://schemas.microsoft.com/office/drawing/2014/main" id="{ADA651E0-2FAB-4126-BDCB-C7F9C9ECE6C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0689" y="156953"/>
            <a:ext cx="803698" cy="478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5090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e 6">
            <a:extLst>
              <a:ext uri="{FF2B5EF4-FFF2-40B4-BE49-F238E27FC236}">
                <a16:creationId xmlns:a16="http://schemas.microsoft.com/office/drawing/2014/main" id="{D7EF6EA1-278B-46E6-B1D1-3E3A676F29BE}"/>
              </a:ext>
            </a:extLst>
          </p:cNvPr>
          <p:cNvGrpSpPr/>
          <p:nvPr userDrawn="1"/>
        </p:nvGrpSpPr>
        <p:grpSpPr>
          <a:xfrm>
            <a:off x="0" y="185738"/>
            <a:ext cx="1262214" cy="927344"/>
            <a:chOff x="62249" y="880925"/>
            <a:chExt cx="2340716" cy="1719715"/>
          </a:xfrm>
        </p:grpSpPr>
        <p:pic>
          <p:nvPicPr>
            <p:cNvPr id="8" name="Graphique 7">
              <a:extLst>
                <a:ext uri="{FF2B5EF4-FFF2-40B4-BE49-F238E27FC236}">
                  <a16:creationId xmlns:a16="http://schemas.microsoft.com/office/drawing/2014/main" id="{FA306CA2-B68B-4667-85A7-EAA7B35AAF5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12545" y="880925"/>
              <a:ext cx="1490420" cy="1719715"/>
            </a:xfrm>
            <a:prstGeom prst="rect">
              <a:avLst/>
            </a:prstGeom>
          </p:spPr>
        </p:pic>
        <p:pic>
          <p:nvPicPr>
            <p:cNvPr id="9" name="Graphique 8">
              <a:extLst>
                <a:ext uri="{FF2B5EF4-FFF2-40B4-BE49-F238E27FC236}">
                  <a16:creationId xmlns:a16="http://schemas.microsoft.com/office/drawing/2014/main" id="{5EEBCE9D-DE8D-4BAE-A1FA-E74841C8C9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79530" y="1358320"/>
              <a:ext cx="1045045" cy="1205821"/>
            </a:xfrm>
            <a:prstGeom prst="rect">
              <a:avLst/>
            </a:prstGeom>
          </p:spPr>
        </p:pic>
        <p:pic>
          <p:nvPicPr>
            <p:cNvPr id="10" name="Graphique 9">
              <a:extLst>
                <a:ext uri="{FF2B5EF4-FFF2-40B4-BE49-F238E27FC236}">
                  <a16:creationId xmlns:a16="http://schemas.microsoft.com/office/drawing/2014/main" id="{72C6EE11-1A83-45F3-85CC-3C8EBBCC2D4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2249" y="1044479"/>
              <a:ext cx="794518" cy="916751"/>
            </a:xfrm>
            <a:prstGeom prst="rect">
              <a:avLst/>
            </a:prstGeom>
          </p:spPr>
        </p:pic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3CD569BB-63D2-49B2-9214-320450B63D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090" y="105503"/>
            <a:ext cx="10722812" cy="987898"/>
          </a:xfrm>
        </p:spPr>
        <p:txBody>
          <a:bodyPr/>
          <a:lstStyle>
            <a:lvl1pPr>
              <a:defRPr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795EC67-11F6-4955-A0F3-9EE6259AC1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4090" y="1483360"/>
            <a:ext cx="10799710" cy="4693603"/>
          </a:xfrm>
        </p:spPr>
        <p:txBody>
          <a:bodyPr/>
          <a:lstStyle>
            <a:lvl1pPr marL="457200" indent="-457200">
              <a:buFont typeface="Arial" panose="020B0604020202020204" pitchFamily="34" charset="0"/>
              <a:buChar char="•"/>
              <a:defRPr/>
            </a:lvl1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826D92A-F7FE-457F-ACB1-4E9297A17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2C361-7486-4AB1-8DE5-A0E4E1B2CF9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681727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6ECBA51-E5D7-4C79-9462-3F23E6C718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2C361-7486-4AB1-8DE5-A0E4E1B2CF9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437751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502099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8F08CFC-E16D-4639-89F4-24C4FECE51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C9C4FB9E-2076-431C-8F98-F73665ED6B7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43" y="6318280"/>
            <a:ext cx="441263" cy="441263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8FD6117A-F8A0-492C-9385-32D95CDE68E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999" b="39175"/>
          <a:stretch/>
        </p:blipFill>
        <p:spPr>
          <a:xfrm>
            <a:off x="440575" y="6447607"/>
            <a:ext cx="1015201" cy="221574"/>
          </a:xfrm>
          <a:prstGeom prst="rect">
            <a:avLst/>
          </a:prstGeom>
        </p:spPr>
      </p:pic>
      <p:pic>
        <p:nvPicPr>
          <p:cNvPr id="5" name="Image 4" descr="Une image contenant texte, signe, clipart&#10;&#10;Description générée automatiquement">
            <a:extLst>
              <a:ext uri="{FF2B5EF4-FFF2-40B4-BE49-F238E27FC236}">
                <a16:creationId xmlns:a16="http://schemas.microsoft.com/office/drawing/2014/main" id="{3FF43AB1-8C95-4714-BFA3-BDE70DD7F5C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604" y="6321341"/>
            <a:ext cx="803698" cy="478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8836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558323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8F08CFC-E16D-4639-89F4-24C4FECE51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C9C4FB9E-2076-431C-8F98-F73665ED6B7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43" y="6318280"/>
            <a:ext cx="441263" cy="441263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8FD6117A-F8A0-492C-9385-32D95CDE68E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999" b="39175"/>
          <a:stretch/>
        </p:blipFill>
        <p:spPr>
          <a:xfrm>
            <a:off x="440575" y="6447607"/>
            <a:ext cx="1015201" cy="221574"/>
          </a:xfrm>
          <a:prstGeom prst="rect">
            <a:avLst/>
          </a:prstGeom>
        </p:spPr>
      </p:pic>
      <p:pic>
        <p:nvPicPr>
          <p:cNvPr id="5" name="Image 4" descr="Une image contenant texte, signe, clipart&#10;&#10;Description générée automatiquement">
            <a:extLst>
              <a:ext uri="{FF2B5EF4-FFF2-40B4-BE49-F238E27FC236}">
                <a16:creationId xmlns:a16="http://schemas.microsoft.com/office/drawing/2014/main" id="{3FF43AB1-8C95-4714-BFA3-BDE70DD7F5C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604" y="6321341"/>
            <a:ext cx="803698" cy="478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1267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8F08CFC-E16D-4639-89F4-24C4FECE51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784162" cy="1325563"/>
          </a:xfrm>
          <a:prstGeom prst="rect">
            <a:avLst/>
          </a:prstGeo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C9C4FB9E-2076-431C-8F98-F73665ED6B7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4073" y="242736"/>
            <a:ext cx="668870" cy="668870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8FD6117A-F8A0-492C-9385-32D95CDE68E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999" b="39175"/>
          <a:stretch/>
        </p:blipFill>
        <p:spPr>
          <a:xfrm>
            <a:off x="9418879" y="437839"/>
            <a:ext cx="1538849" cy="335863"/>
          </a:xfrm>
          <a:prstGeom prst="rect">
            <a:avLst/>
          </a:prstGeom>
        </p:spPr>
      </p:pic>
      <p:pic>
        <p:nvPicPr>
          <p:cNvPr id="5" name="Image 4" descr="Une image contenant texte, signe, clipart&#10;&#10;Description générée automatiquement">
            <a:extLst>
              <a:ext uri="{FF2B5EF4-FFF2-40B4-BE49-F238E27FC236}">
                <a16:creationId xmlns:a16="http://schemas.microsoft.com/office/drawing/2014/main" id="{3FF43AB1-8C95-4714-BFA3-BDE70DD7F5C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2265" y="911606"/>
            <a:ext cx="1218251" cy="726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4726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13" Type="http://schemas.openxmlformats.org/officeDocument/2006/relationships/image" Target="../media/image6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12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4.sv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Relationship Id="rId14" Type="http://schemas.openxmlformats.org/officeDocument/2006/relationships/image" Target="../media/image7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png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 12">
            <a:extLst>
              <a:ext uri="{FF2B5EF4-FFF2-40B4-BE49-F238E27FC236}">
                <a16:creationId xmlns:a16="http://schemas.microsoft.com/office/drawing/2014/main" id="{32EEF76C-50F2-4A75-9B6E-E785838ED018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43" y="6318280"/>
            <a:ext cx="441263" cy="441263"/>
          </a:xfrm>
          <a:prstGeom prst="rect">
            <a:avLst/>
          </a:prstGeom>
        </p:spPr>
      </p:pic>
      <p:grpSp>
        <p:nvGrpSpPr>
          <p:cNvPr id="7" name="Groupe 6">
            <a:extLst>
              <a:ext uri="{FF2B5EF4-FFF2-40B4-BE49-F238E27FC236}">
                <a16:creationId xmlns:a16="http://schemas.microsoft.com/office/drawing/2014/main" id="{3066B553-CD53-4557-A085-4B91C9D44E77}"/>
              </a:ext>
            </a:extLst>
          </p:cNvPr>
          <p:cNvGrpSpPr/>
          <p:nvPr userDrawn="1"/>
        </p:nvGrpSpPr>
        <p:grpSpPr>
          <a:xfrm>
            <a:off x="10854071" y="5892678"/>
            <a:ext cx="1262214" cy="927344"/>
            <a:chOff x="62249" y="880925"/>
            <a:chExt cx="2340716" cy="1719715"/>
          </a:xfrm>
        </p:grpSpPr>
        <p:pic>
          <p:nvPicPr>
            <p:cNvPr id="8" name="Graphique 7">
              <a:extLst>
                <a:ext uri="{FF2B5EF4-FFF2-40B4-BE49-F238E27FC236}">
                  <a16:creationId xmlns:a16="http://schemas.microsoft.com/office/drawing/2014/main" id="{7C4A6E4E-0A96-484B-A6F3-7C106C474D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912545" y="880925"/>
              <a:ext cx="1490420" cy="1719715"/>
            </a:xfrm>
            <a:prstGeom prst="rect">
              <a:avLst/>
            </a:prstGeom>
          </p:spPr>
        </p:pic>
        <p:pic>
          <p:nvPicPr>
            <p:cNvPr id="9" name="Graphique 8">
              <a:extLst>
                <a:ext uri="{FF2B5EF4-FFF2-40B4-BE49-F238E27FC236}">
                  <a16:creationId xmlns:a16="http://schemas.microsoft.com/office/drawing/2014/main" id="{A26FA958-40F9-4B27-B436-4F54E5F5587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79530" y="1358320"/>
              <a:ext cx="1045045" cy="1205821"/>
            </a:xfrm>
            <a:prstGeom prst="rect">
              <a:avLst/>
            </a:prstGeom>
          </p:spPr>
        </p:pic>
        <p:pic>
          <p:nvPicPr>
            <p:cNvPr id="10" name="Graphique 9">
              <a:extLst>
                <a:ext uri="{FF2B5EF4-FFF2-40B4-BE49-F238E27FC236}">
                  <a16:creationId xmlns:a16="http://schemas.microsoft.com/office/drawing/2014/main" id="{2652B242-5968-4711-8FF8-06EA56F1BA6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2249" y="1044479"/>
              <a:ext cx="794518" cy="916751"/>
            </a:xfrm>
            <a:prstGeom prst="rect">
              <a:avLst/>
            </a:prstGeom>
          </p:spPr>
        </p:pic>
      </p:grpSp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D89A2700-9AEB-4CAD-AE52-0B78F2FD7B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630B74E-6624-4B10-A7CA-5A6B071C53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A56C34A-064E-4B1D-89ED-CBACC2C6A7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03693" y="6193423"/>
            <a:ext cx="911280" cy="36933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ctr">
              <a:defRPr sz="1800">
                <a:solidFill>
                  <a:srgbClr val="742774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fld id="{F2D2C361-7486-4AB1-8DE5-A0E4E1B2CF91}" type="slidenum">
              <a:rPr lang="fr-FR" smtClean="0"/>
              <a:pPr/>
              <a:t>‹N°›</a:t>
            </a:fld>
            <a:endParaRPr lang="fr-FR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211A19E0-E4B9-44A6-A9E9-12B238AE8B33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12414107" y="0"/>
            <a:ext cx="1285875" cy="2495550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E1C425CD-3228-472C-8496-CFEA253E09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999" b="39175"/>
          <a:stretch/>
        </p:blipFill>
        <p:spPr>
          <a:xfrm>
            <a:off x="440575" y="6447607"/>
            <a:ext cx="1015201" cy="221574"/>
          </a:xfrm>
          <a:prstGeom prst="rect">
            <a:avLst/>
          </a:prstGeom>
        </p:spPr>
      </p:pic>
      <p:pic>
        <p:nvPicPr>
          <p:cNvPr id="14" name="Image 13" descr="Une image contenant texte, signe, clipart&#10;&#10;Description générée automatiquement">
            <a:extLst>
              <a:ext uri="{FF2B5EF4-FFF2-40B4-BE49-F238E27FC236}">
                <a16:creationId xmlns:a16="http://schemas.microsoft.com/office/drawing/2014/main" id="{8BBAF0DE-FACD-4907-B125-FAD27184D7E7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604" y="6321341"/>
            <a:ext cx="803698" cy="478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6502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  <p:sldLayoutId id="2147483650" r:id="rId3"/>
    <p:sldLayoutId id="2147483655" r:id="rId4"/>
    <p:sldLayoutId id="2147483664" r:id="rId5"/>
    <p:sldLayoutId id="2147483666" r:id="rId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spcAft>
          <a:spcPts val="600"/>
        </a:spcAft>
        <a:buFontTx/>
        <a:buNone/>
        <a:defRPr sz="2800" kern="1200">
          <a:solidFill>
            <a:schemeClr val="tx1"/>
          </a:solidFill>
          <a:latin typeface="Segoe UI Semibold" panose="020B0702040204020203" pitchFamily="34" charset="0"/>
          <a:ea typeface="+mn-ea"/>
          <a:cs typeface="Segoe UI Semibold" panose="020B070204020402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742774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66FF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F2C81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B556A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94446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1" r:id="rId2"/>
    <p:sldLayoutId id="2147483665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8.png"/><Relationship Id="rId18" Type="http://schemas.openxmlformats.org/officeDocument/2006/relationships/image" Target="../media/image23.svg"/><Relationship Id="rId26" Type="http://schemas.openxmlformats.org/officeDocument/2006/relationships/image" Target="../media/image4.svg"/><Relationship Id="rId39" Type="http://schemas.openxmlformats.org/officeDocument/2006/relationships/image" Target="../media/image41.png"/><Relationship Id="rId21" Type="http://schemas.openxmlformats.org/officeDocument/2006/relationships/image" Target="../media/image26.png"/><Relationship Id="rId34" Type="http://schemas.openxmlformats.org/officeDocument/2006/relationships/image" Target="../media/image37.svg"/><Relationship Id="rId42" Type="http://schemas.openxmlformats.org/officeDocument/2006/relationships/image" Target="../media/image43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21.svg"/><Relationship Id="rId20" Type="http://schemas.openxmlformats.org/officeDocument/2006/relationships/image" Target="../media/image25.svg"/><Relationship Id="rId29" Type="http://schemas.openxmlformats.org/officeDocument/2006/relationships/image" Target="../media/image32.png"/><Relationship Id="rId41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11" Type="http://schemas.openxmlformats.org/officeDocument/2006/relationships/image" Target="../media/image16.png"/><Relationship Id="rId24" Type="http://schemas.openxmlformats.org/officeDocument/2006/relationships/image" Target="../media/image29.svg"/><Relationship Id="rId32" Type="http://schemas.openxmlformats.org/officeDocument/2006/relationships/image" Target="../media/image35.svg"/><Relationship Id="rId37" Type="http://schemas.openxmlformats.org/officeDocument/2006/relationships/image" Target="../media/image40.png"/><Relationship Id="rId40" Type="http://schemas.microsoft.com/office/2007/relationships/hdphoto" Target="../media/hdphoto2.wdp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23" Type="http://schemas.openxmlformats.org/officeDocument/2006/relationships/image" Target="../media/image28.png"/><Relationship Id="rId28" Type="http://schemas.openxmlformats.org/officeDocument/2006/relationships/image" Target="../media/image31.svg"/><Relationship Id="rId36" Type="http://schemas.openxmlformats.org/officeDocument/2006/relationships/image" Target="../media/image39.svg"/><Relationship Id="rId10" Type="http://schemas.openxmlformats.org/officeDocument/2006/relationships/image" Target="../media/image15.svg"/><Relationship Id="rId19" Type="http://schemas.openxmlformats.org/officeDocument/2006/relationships/image" Target="../media/image24.png"/><Relationship Id="rId31" Type="http://schemas.openxmlformats.org/officeDocument/2006/relationships/image" Target="../media/image34.png"/><Relationship Id="rId4" Type="http://schemas.openxmlformats.org/officeDocument/2006/relationships/image" Target="../media/image9.svg"/><Relationship Id="rId9" Type="http://schemas.openxmlformats.org/officeDocument/2006/relationships/image" Target="../media/image14.png"/><Relationship Id="rId14" Type="http://schemas.openxmlformats.org/officeDocument/2006/relationships/image" Target="../media/image19.svg"/><Relationship Id="rId22" Type="http://schemas.openxmlformats.org/officeDocument/2006/relationships/image" Target="../media/image27.svg"/><Relationship Id="rId27" Type="http://schemas.openxmlformats.org/officeDocument/2006/relationships/image" Target="../media/image30.png"/><Relationship Id="rId30" Type="http://schemas.openxmlformats.org/officeDocument/2006/relationships/image" Target="../media/image33.svg"/><Relationship Id="rId35" Type="http://schemas.openxmlformats.org/officeDocument/2006/relationships/image" Target="../media/image38.png"/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12" Type="http://schemas.openxmlformats.org/officeDocument/2006/relationships/image" Target="../media/image17.svg"/><Relationship Id="rId17" Type="http://schemas.openxmlformats.org/officeDocument/2006/relationships/image" Target="../media/image22.png"/><Relationship Id="rId25" Type="http://schemas.openxmlformats.org/officeDocument/2006/relationships/image" Target="../media/image3.png"/><Relationship Id="rId33" Type="http://schemas.openxmlformats.org/officeDocument/2006/relationships/image" Target="../media/image36.png"/><Relationship Id="rId38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icrosoft.com/en-us/power-platform/blog/power-apps/microsoft-named-a-leader-in-2024-gartner-magic-quadrant-for-enterprise-low-code-application-platforms/" TargetMode="External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gif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gif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gif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svg"/><Relationship Id="rId13" Type="http://schemas.openxmlformats.org/officeDocument/2006/relationships/image" Target="../media/image24.png"/><Relationship Id="rId18" Type="http://schemas.openxmlformats.org/officeDocument/2006/relationships/image" Target="../media/image29.svg"/><Relationship Id="rId3" Type="http://schemas.openxmlformats.org/officeDocument/2006/relationships/image" Target="../media/image8.png"/><Relationship Id="rId21" Type="http://schemas.openxmlformats.org/officeDocument/2006/relationships/image" Target="../media/image62.png"/><Relationship Id="rId7" Type="http://schemas.openxmlformats.org/officeDocument/2006/relationships/image" Target="../media/image12.png"/><Relationship Id="rId12" Type="http://schemas.openxmlformats.org/officeDocument/2006/relationships/image" Target="../media/image23.svg"/><Relationship Id="rId17" Type="http://schemas.openxmlformats.org/officeDocument/2006/relationships/image" Target="../media/image28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7.svg"/><Relationship Id="rId20" Type="http://schemas.openxmlformats.org/officeDocument/2006/relationships/image" Target="../media/image4.sv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6.svg"/><Relationship Id="rId11" Type="http://schemas.openxmlformats.org/officeDocument/2006/relationships/image" Target="../media/image22.png"/><Relationship Id="rId5" Type="http://schemas.openxmlformats.org/officeDocument/2006/relationships/image" Target="../media/image10.png"/><Relationship Id="rId15" Type="http://schemas.openxmlformats.org/officeDocument/2006/relationships/image" Target="../media/image26.png"/><Relationship Id="rId10" Type="http://schemas.openxmlformats.org/officeDocument/2006/relationships/image" Target="../media/image48.svg"/><Relationship Id="rId19" Type="http://schemas.openxmlformats.org/officeDocument/2006/relationships/image" Target="../media/image3.png"/><Relationship Id="rId4" Type="http://schemas.openxmlformats.org/officeDocument/2006/relationships/image" Target="../media/image45.svg"/><Relationship Id="rId9" Type="http://schemas.openxmlformats.org/officeDocument/2006/relationships/image" Target="../media/image14.png"/><Relationship Id="rId14" Type="http://schemas.openxmlformats.org/officeDocument/2006/relationships/image" Target="../media/image25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9.svg"/><Relationship Id="rId18" Type="http://schemas.openxmlformats.org/officeDocument/2006/relationships/image" Target="../media/image3.png"/><Relationship Id="rId26" Type="http://schemas.openxmlformats.org/officeDocument/2006/relationships/image" Target="../media/image36.png"/><Relationship Id="rId3" Type="http://schemas.openxmlformats.org/officeDocument/2006/relationships/image" Target="../media/image45.svg"/><Relationship Id="rId21" Type="http://schemas.openxmlformats.org/officeDocument/2006/relationships/image" Target="../media/image31.svg"/><Relationship Id="rId34" Type="http://schemas.openxmlformats.org/officeDocument/2006/relationships/image" Target="../media/image42.png"/><Relationship Id="rId7" Type="http://schemas.openxmlformats.org/officeDocument/2006/relationships/image" Target="../media/image47.svg"/><Relationship Id="rId12" Type="http://schemas.openxmlformats.org/officeDocument/2006/relationships/image" Target="../media/image18.png"/><Relationship Id="rId17" Type="http://schemas.openxmlformats.org/officeDocument/2006/relationships/image" Target="../media/image29.svg"/><Relationship Id="rId25" Type="http://schemas.openxmlformats.org/officeDocument/2006/relationships/image" Target="../media/image35.svg"/><Relationship Id="rId33" Type="http://schemas.openxmlformats.org/officeDocument/2006/relationships/image" Target="../media/image68.svg"/><Relationship Id="rId2" Type="http://schemas.openxmlformats.org/officeDocument/2006/relationships/image" Target="../media/image8.png"/><Relationship Id="rId16" Type="http://schemas.openxmlformats.org/officeDocument/2006/relationships/image" Target="../media/image28.png"/><Relationship Id="rId20" Type="http://schemas.openxmlformats.org/officeDocument/2006/relationships/image" Target="../media/image30.png"/><Relationship Id="rId29" Type="http://schemas.openxmlformats.org/officeDocument/2006/relationships/image" Target="../media/image64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2.png"/><Relationship Id="rId11" Type="http://schemas.openxmlformats.org/officeDocument/2006/relationships/image" Target="../media/image17.svg"/><Relationship Id="rId24" Type="http://schemas.openxmlformats.org/officeDocument/2006/relationships/image" Target="../media/image34.png"/><Relationship Id="rId32" Type="http://schemas.openxmlformats.org/officeDocument/2006/relationships/image" Target="../media/image67.png"/><Relationship Id="rId5" Type="http://schemas.openxmlformats.org/officeDocument/2006/relationships/image" Target="../media/image46.svg"/><Relationship Id="rId15" Type="http://schemas.openxmlformats.org/officeDocument/2006/relationships/image" Target="../media/image21.svg"/><Relationship Id="rId23" Type="http://schemas.openxmlformats.org/officeDocument/2006/relationships/image" Target="../media/image33.svg"/><Relationship Id="rId28" Type="http://schemas.openxmlformats.org/officeDocument/2006/relationships/image" Target="../media/image63.png"/><Relationship Id="rId10" Type="http://schemas.openxmlformats.org/officeDocument/2006/relationships/image" Target="../media/image16.png"/><Relationship Id="rId19" Type="http://schemas.openxmlformats.org/officeDocument/2006/relationships/image" Target="../media/image4.svg"/><Relationship Id="rId31" Type="http://schemas.openxmlformats.org/officeDocument/2006/relationships/image" Target="../media/image66.svg"/><Relationship Id="rId4" Type="http://schemas.openxmlformats.org/officeDocument/2006/relationships/image" Target="../media/image10.png"/><Relationship Id="rId9" Type="http://schemas.openxmlformats.org/officeDocument/2006/relationships/image" Target="../media/image48.svg"/><Relationship Id="rId14" Type="http://schemas.openxmlformats.org/officeDocument/2006/relationships/image" Target="../media/image20.png"/><Relationship Id="rId22" Type="http://schemas.openxmlformats.org/officeDocument/2006/relationships/image" Target="../media/image32.png"/><Relationship Id="rId27" Type="http://schemas.openxmlformats.org/officeDocument/2006/relationships/image" Target="../media/image37.svg"/><Relationship Id="rId30" Type="http://schemas.openxmlformats.org/officeDocument/2006/relationships/image" Target="../media/image65.png"/><Relationship Id="rId8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25.svg"/><Relationship Id="rId18" Type="http://schemas.openxmlformats.org/officeDocument/2006/relationships/image" Target="../media/image3.png"/><Relationship Id="rId3" Type="http://schemas.openxmlformats.org/officeDocument/2006/relationships/image" Target="../media/image45.svg"/><Relationship Id="rId21" Type="http://schemas.openxmlformats.org/officeDocument/2006/relationships/image" Target="../media/image7.png"/><Relationship Id="rId7" Type="http://schemas.openxmlformats.org/officeDocument/2006/relationships/image" Target="../media/image47.svg"/><Relationship Id="rId12" Type="http://schemas.openxmlformats.org/officeDocument/2006/relationships/image" Target="../media/image24.png"/><Relationship Id="rId17" Type="http://schemas.openxmlformats.org/officeDocument/2006/relationships/image" Target="../media/image29.svg"/><Relationship Id="rId2" Type="http://schemas.openxmlformats.org/officeDocument/2006/relationships/image" Target="../media/image8.png"/><Relationship Id="rId16" Type="http://schemas.openxmlformats.org/officeDocument/2006/relationships/image" Target="../media/image28.png"/><Relationship Id="rId20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23.svg"/><Relationship Id="rId5" Type="http://schemas.openxmlformats.org/officeDocument/2006/relationships/image" Target="../media/image46.svg"/><Relationship Id="rId15" Type="http://schemas.openxmlformats.org/officeDocument/2006/relationships/image" Target="../media/image27.svg"/><Relationship Id="rId10" Type="http://schemas.openxmlformats.org/officeDocument/2006/relationships/image" Target="../media/image22.png"/><Relationship Id="rId19" Type="http://schemas.openxmlformats.org/officeDocument/2006/relationships/image" Target="../media/image4.svg"/><Relationship Id="rId4" Type="http://schemas.openxmlformats.org/officeDocument/2006/relationships/image" Target="../media/image10.png"/><Relationship Id="rId9" Type="http://schemas.openxmlformats.org/officeDocument/2006/relationships/image" Target="../media/image48.svg"/><Relationship Id="rId14" Type="http://schemas.openxmlformats.org/officeDocument/2006/relationships/image" Target="../media/image2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svg"/><Relationship Id="rId13" Type="http://schemas.openxmlformats.org/officeDocument/2006/relationships/image" Target="../media/image24.png"/><Relationship Id="rId18" Type="http://schemas.openxmlformats.org/officeDocument/2006/relationships/image" Target="../media/image29.svg"/><Relationship Id="rId3" Type="http://schemas.openxmlformats.org/officeDocument/2006/relationships/image" Target="../media/image8.png"/><Relationship Id="rId21" Type="http://schemas.openxmlformats.org/officeDocument/2006/relationships/image" Target="../media/image50.png"/><Relationship Id="rId7" Type="http://schemas.openxmlformats.org/officeDocument/2006/relationships/image" Target="../media/image12.png"/><Relationship Id="rId12" Type="http://schemas.openxmlformats.org/officeDocument/2006/relationships/image" Target="../media/image23.svg"/><Relationship Id="rId17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7.svg"/><Relationship Id="rId20" Type="http://schemas.openxmlformats.org/officeDocument/2006/relationships/image" Target="../media/image4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svg"/><Relationship Id="rId11" Type="http://schemas.openxmlformats.org/officeDocument/2006/relationships/image" Target="../media/image22.png"/><Relationship Id="rId5" Type="http://schemas.openxmlformats.org/officeDocument/2006/relationships/image" Target="../media/image10.png"/><Relationship Id="rId15" Type="http://schemas.openxmlformats.org/officeDocument/2006/relationships/image" Target="../media/image26.png"/><Relationship Id="rId10" Type="http://schemas.openxmlformats.org/officeDocument/2006/relationships/image" Target="../media/image48.svg"/><Relationship Id="rId19" Type="http://schemas.openxmlformats.org/officeDocument/2006/relationships/image" Target="../media/image3.png"/><Relationship Id="rId4" Type="http://schemas.openxmlformats.org/officeDocument/2006/relationships/image" Target="../media/image45.svg"/><Relationship Id="rId9" Type="http://schemas.openxmlformats.org/officeDocument/2006/relationships/image" Target="../media/image14.png"/><Relationship Id="rId14" Type="http://schemas.openxmlformats.org/officeDocument/2006/relationships/image" Target="../media/image25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5" Type="http://schemas.microsoft.com/office/2007/relationships/hdphoto" Target="../media/hdphoto1.wdp"/><Relationship Id="rId4" Type="http://schemas.openxmlformats.org/officeDocument/2006/relationships/image" Target="../media/image4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5" Type="http://schemas.microsoft.com/office/2007/relationships/hdphoto" Target="../media/hdphoto2.wdp"/><Relationship Id="rId4" Type="http://schemas.openxmlformats.org/officeDocument/2006/relationships/image" Target="../media/image4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e 2">
            <a:extLst>
              <a:ext uri="{FF2B5EF4-FFF2-40B4-BE49-F238E27FC236}">
                <a16:creationId xmlns:a16="http://schemas.microsoft.com/office/drawing/2014/main" id="{3AA828FF-5EB5-443A-B23E-390D8DA1E1F6}"/>
              </a:ext>
            </a:extLst>
          </p:cNvPr>
          <p:cNvGrpSpPr/>
          <p:nvPr/>
        </p:nvGrpSpPr>
        <p:grpSpPr>
          <a:xfrm>
            <a:off x="-87433" y="4962166"/>
            <a:ext cx="1661316" cy="1922519"/>
            <a:chOff x="10918047" y="1223507"/>
            <a:chExt cx="1171492" cy="1355682"/>
          </a:xfrm>
          <a:solidFill>
            <a:srgbClr val="0B556A">
              <a:alpha val="30000"/>
            </a:srgbClr>
          </a:solidFill>
        </p:grpSpPr>
        <p:pic>
          <p:nvPicPr>
            <p:cNvPr id="4" name="Graphique 3">
              <a:extLst>
                <a:ext uri="{FF2B5EF4-FFF2-40B4-BE49-F238E27FC236}">
                  <a16:creationId xmlns:a16="http://schemas.microsoft.com/office/drawing/2014/main" id="{7B877CB9-F65C-480E-B05C-FCFC6550E7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1295021" y="1662438"/>
              <a:ext cx="794518" cy="916751"/>
            </a:xfrm>
            <a:prstGeom prst="rect">
              <a:avLst/>
            </a:prstGeom>
          </p:spPr>
        </p:pic>
        <p:pic>
          <p:nvPicPr>
            <p:cNvPr id="5" name="Graphique 4">
              <a:extLst>
                <a:ext uri="{FF2B5EF4-FFF2-40B4-BE49-F238E27FC236}">
                  <a16:creationId xmlns:a16="http://schemas.microsoft.com/office/drawing/2014/main" id="{6279383C-FA56-49E8-A05E-97B77902380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1272954" y="1282510"/>
              <a:ext cx="457440" cy="527815"/>
            </a:xfrm>
            <a:prstGeom prst="rect">
              <a:avLst/>
            </a:prstGeom>
          </p:spPr>
        </p:pic>
        <p:pic>
          <p:nvPicPr>
            <p:cNvPr id="6" name="Graphique 5">
              <a:extLst>
                <a:ext uri="{FF2B5EF4-FFF2-40B4-BE49-F238E27FC236}">
                  <a16:creationId xmlns:a16="http://schemas.microsoft.com/office/drawing/2014/main" id="{4FBA63D0-D016-4612-A632-5D1CA1D95C0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954599" y="1496074"/>
              <a:ext cx="636709" cy="734664"/>
            </a:xfrm>
            <a:prstGeom prst="rect">
              <a:avLst/>
            </a:prstGeom>
          </p:spPr>
        </p:pic>
        <p:pic>
          <p:nvPicPr>
            <p:cNvPr id="7" name="Graphique 6">
              <a:extLst>
                <a:ext uri="{FF2B5EF4-FFF2-40B4-BE49-F238E27FC236}">
                  <a16:creationId xmlns:a16="http://schemas.microsoft.com/office/drawing/2014/main" id="{E84BF2EB-EA44-43E0-B009-C88BE538429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0918047" y="1223507"/>
              <a:ext cx="429460" cy="495531"/>
            </a:xfrm>
            <a:prstGeom prst="rect">
              <a:avLst/>
            </a:prstGeom>
          </p:spPr>
        </p:pic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id="{42072DFF-CC3B-4629-BF2A-2259CB044259}"/>
              </a:ext>
            </a:extLst>
          </p:cNvPr>
          <p:cNvGrpSpPr/>
          <p:nvPr/>
        </p:nvGrpSpPr>
        <p:grpSpPr>
          <a:xfrm>
            <a:off x="3719454" y="5348699"/>
            <a:ext cx="1339179" cy="1760210"/>
            <a:chOff x="10954599" y="1265743"/>
            <a:chExt cx="944334" cy="1241228"/>
          </a:xfrm>
        </p:grpSpPr>
        <p:pic>
          <p:nvPicPr>
            <p:cNvPr id="9" name="Graphique 8">
              <a:extLst>
                <a:ext uri="{FF2B5EF4-FFF2-40B4-BE49-F238E27FC236}">
                  <a16:creationId xmlns:a16="http://schemas.microsoft.com/office/drawing/2014/main" id="{5F1E5442-7D38-4BA8-AEAA-5D47847B837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1104415" y="1590220"/>
              <a:ext cx="794518" cy="916751"/>
            </a:xfrm>
            <a:prstGeom prst="rect">
              <a:avLst/>
            </a:prstGeom>
          </p:spPr>
        </p:pic>
        <p:pic>
          <p:nvPicPr>
            <p:cNvPr id="10" name="Graphique 9">
              <a:extLst>
                <a:ext uri="{FF2B5EF4-FFF2-40B4-BE49-F238E27FC236}">
                  <a16:creationId xmlns:a16="http://schemas.microsoft.com/office/drawing/2014/main" id="{E3563BD9-1068-4EBD-A42F-C850837142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1239700" y="1265743"/>
              <a:ext cx="457440" cy="527815"/>
            </a:xfrm>
            <a:prstGeom prst="rect">
              <a:avLst/>
            </a:prstGeom>
          </p:spPr>
        </p:pic>
        <p:pic>
          <p:nvPicPr>
            <p:cNvPr id="11" name="Graphique 10">
              <a:extLst>
                <a:ext uri="{FF2B5EF4-FFF2-40B4-BE49-F238E27FC236}">
                  <a16:creationId xmlns:a16="http://schemas.microsoft.com/office/drawing/2014/main" id="{A469648A-CB11-470B-A139-EF244A44789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10954599" y="1496074"/>
              <a:ext cx="636709" cy="734664"/>
            </a:xfrm>
            <a:prstGeom prst="rect">
              <a:avLst/>
            </a:prstGeom>
          </p:spPr>
        </p:pic>
      </p:grp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DCACDE1F-C022-4342-BA5C-5CBAD0B79E60}"/>
              </a:ext>
            </a:extLst>
          </p:cNvPr>
          <p:cNvGrpSpPr/>
          <p:nvPr/>
        </p:nvGrpSpPr>
        <p:grpSpPr>
          <a:xfrm>
            <a:off x="10189541" y="5190287"/>
            <a:ext cx="2002439" cy="1988590"/>
            <a:chOff x="3067345" y="4799458"/>
            <a:chExt cx="2002439" cy="1988590"/>
          </a:xfrm>
        </p:grpSpPr>
        <p:pic>
          <p:nvPicPr>
            <p:cNvPr id="13" name="Graphique 12">
              <a:extLst>
                <a:ext uri="{FF2B5EF4-FFF2-40B4-BE49-F238E27FC236}">
                  <a16:creationId xmlns:a16="http://schemas.microsoft.com/office/drawing/2014/main" id="{687ACAC2-C877-49B0-AAE7-78C1A37EA4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3067345" y="4869584"/>
              <a:ext cx="1199270" cy="1383774"/>
            </a:xfrm>
            <a:prstGeom prst="rect">
              <a:avLst/>
            </a:prstGeom>
          </p:spPr>
        </p:pic>
        <p:pic>
          <p:nvPicPr>
            <p:cNvPr id="14" name="Graphique 13">
              <a:extLst>
                <a:ext uri="{FF2B5EF4-FFF2-40B4-BE49-F238E27FC236}">
                  <a16:creationId xmlns:a16="http://schemas.microsoft.com/office/drawing/2014/main" id="{E355A342-FD90-4804-AD4E-E688711AF4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3896627" y="5582227"/>
              <a:ext cx="1045045" cy="1205821"/>
            </a:xfrm>
            <a:prstGeom prst="rect">
              <a:avLst/>
            </a:prstGeom>
          </p:spPr>
        </p:pic>
        <p:pic>
          <p:nvPicPr>
            <p:cNvPr id="15" name="Graphique 14">
              <a:extLst>
                <a:ext uri="{FF2B5EF4-FFF2-40B4-BE49-F238E27FC236}">
                  <a16:creationId xmlns:a16="http://schemas.microsoft.com/office/drawing/2014/main" id="{A9F64B79-0EF6-476D-9764-2AA485C9F4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4112163" y="4799458"/>
              <a:ext cx="957621" cy="1104947"/>
            </a:xfrm>
            <a:prstGeom prst="rect">
              <a:avLst/>
            </a:prstGeom>
          </p:spPr>
        </p:pic>
      </p:grp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C8EAA6DF-91B9-48CC-8C0F-217747164A59}"/>
              </a:ext>
            </a:extLst>
          </p:cNvPr>
          <p:cNvGrpSpPr/>
          <p:nvPr/>
        </p:nvGrpSpPr>
        <p:grpSpPr>
          <a:xfrm>
            <a:off x="10192990" y="-259803"/>
            <a:ext cx="2587071" cy="1911793"/>
            <a:chOff x="7302905" y="888738"/>
            <a:chExt cx="2587071" cy="1911793"/>
          </a:xfrm>
        </p:grpSpPr>
        <p:pic>
          <p:nvPicPr>
            <p:cNvPr id="17" name="Graphique 16">
              <a:extLst>
                <a:ext uri="{FF2B5EF4-FFF2-40B4-BE49-F238E27FC236}">
                  <a16:creationId xmlns:a16="http://schemas.microsoft.com/office/drawing/2014/main" id="{A2EBFB47-7EDB-4077-A724-4750AF70CBB3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7302905" y="888738"/>
              <a:ext cx="1630021" cy="1880794"/>
            </a:xfrm>
            <a:prstGeom prst="rect">
              <a:avLst/>
            </a:prstGeom>
          </p:spPr>
        </p:pic>
        <p:pic>
          <p:nvPicPr>
            <p:cNvPr id="18" name="Graphique 17">
              <a:extLst>
                <a:ext uri="{FF2B5EF4-FFF2-40B4-BE49-F238E27FC236}">
                  <a16:creationId xmlns:a16="http://schemas.microsoft.com/office/drawing/2014/main" id="{0525E1D5-ADC5-4F50-910E-D9915D3D29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8265629" y="1594710"/>
              <a:ext cx="1045045" cy="1205821"/>
            </a:xfrm>
            <a:prstGeom prst="rect">
              <a:avLst/>
            </a:prstGeom>
          </p:spPr>
        </p:pic>
        <p:pic>
          <p:nvPicPr>
            <p:cNvPr id="19" name="Graphique 18">
              <a:extLst>
                <a:ext uri="{FF2B5EF4-FFF2-40B4-BE49-F238E27FC236}">
                  <a16:creationId xmlns:a16="http://schemas.microsoft.com/office/drawing/2014/main" id="{810B15C1-8682-45B3-8C11-F7510D6FCD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9095458" y="1360934"/>
              <a:ext cx="794518" cy="916751"/>
            </a:xfrm>
            <a:prstGeom prst="rect">
              <a:avLst/>
            </a:prstGeom>
          </p:spPr>
        </p:pic>
      </p:grp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F318469F-192A-4C92-BC79-F19B0F038D15}"/>
              </a:ext>
            </a:extLst>
          </p:cNvPr>
          <p:cNvGrpSpPr/>
          <p:nvPr/>
        </p:nvGrpSpPr>
        <p:grpSpPr>
          <a:xfrm>
            <a:off x="-678370" y="-87592"/>
            <a:ext cx="2340716" cy="1719715"/>
            <a:chOff x="62249" y="880925"/>
            <a:chExt cx="2340716" cy="1719715"/>
          </a:xfrm>
        </p:grpSpPr>
        <p:pic>
          <p:nvPicPr>
            <p:cNvPr id="21" name="Graphique 20">
              <a:extLst>
                <a:ext uri="{FF2B5EF4-FFF2-40B4-BE49-F238E27FC236}">
                  <a16:creationId xmlns:a16="http://schemas.microsoft.com/office/drawing/2014/main" id="{532E7B95-5613-40AC-ACAA-FC840E90DFE6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912545" y="880925"/>
              <a:ext cx="1490420" cy="1719715"/>
            </a:xfrm>
            <a:prstGeom prst="rect">
              <a:avLst/>
            </a:prstGeom>
          </p:spPr>
        </p:pic>
        <p:pic>
          <p:nvPicPr>
            <p:cNvPr id="22" name="Graphique 21">
              <a:extLst>
                <a:ext uri="{FF2B5EF4-FFF2-40B4-BE49-F238E27FC236}">
                  <a16:creationId xmlns:a16="http://schemas.microsoft.com/office/drawing/2014/main" id="{FD0765CE-858B-476E-9324-C53AD93574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679530" y="1358320"/>
              <a:ext cx="1045045" cy="1205821"/>
            </a:xfrm>
            <a:prstGeom prst="rect">
              <a:avLst/>
            </a:prstGeom>
          </p:spPr>
        </p:pic>
        <p:pic>
          <p:nvPicPr>
            <p:cNvPr id="23" name="Graphique 22">
              <a:extLst>
                <a:ext uri="{FF2B5EF4-FFF2-40B4-BE49-F238E27FC236}">
                  <a16:creationId xmlns:a16="http://schemas.microsoft.com/office/drawing/2014/main" id="{955BFFED-8404-42BF-AA7E-6652FDBED426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62249" y="1044479"/>
              <a:ext cx="794518" cy="916751"/>
            </a:xfrm>
            <a:prstGeom prst="rect">
              <a:avLst/>
            </a:prstGeom>
          </p:spPr>
        </p:pic>
      </p:grpSp>
      <p:pic>
        <p:nvPicPr>
          <p:cNvPr id="24" name="Graphique 23">
            <a:extLst>
              <a:ext uri="{FF2B5EF4-FFF2-40B4-BE49-F238E27FC236}">
                <a16:creationId xmlns:a16="http://schemas.microsoft.com/office/drawing/2014/main" id="{A93C3E0B-701E-4072-A1F8-550EF86A6F35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4070707" y="6065522"/>
            <a:ext cx="630544" cy="630544"/>
          </a:xfrm>
          <a:prstGeom prst="rect">
            <a:avLst/>
          </a:prstGeom>
        </p:spPr>
      </p:pic>
      <p:pic>
        <p:nvPicPr>
          <p:cNvPr id="26" name="Graphique 25">
            <a:extLst>
              <a:ext uri="{FF2B5EF4-FFF2-40B4-BE49-F238E27FC236}">
                <a16:creationId xmlns:a16="http://schemas.microsoft.com/office/drawing/2014/main" id="{F067F0F5-AEDC-4BA1-BAF2-9BF216EF229D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521365" y="389803"/>
            <a:ext cx="630544" cy="630544"/>
          </a:xfrm>
          <a:prstGeom prst="rect">
            <a:avLst/>
          </a:prstGeom>
        </p:spPr>
      </p:pic>
      <p:pic>
        <p:nvPicPr>
          <p:cNvPr id="27" name="Graphique 26">
            <a:extLst>
              <a:ext uri="{FF2B5EF4-FFF2-40B4-BE49-F238E27FC236}">
                <a16:creationId xmlns:a16="http://schemas.microsoft.com/office/drawing/2014/main" id="{FE133812-CA96-43A1-9998-FD1691D5C38A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10775697" y="365322"/>
            <a:ext cx="630544" cy="630544"/>
          </a:xfrm>
          <a:prstGeom prst="rect">
            <a:avLst/>
          </a:prstGeom>
        </p:spPr>
      </p:pic>
      <p:sp>
        <p:nvSpPr>
          <p:cNvPr id="28" name="ZoneTexte 27">
            <a:extLst>
              <a:ext uri="{FF2B5EF4-FFF2-40B4-BE49-F238E27FC236}">
                <a16:creationId xmlns:a16="http://schemas.microsoft.com/office/drawing/2014/main" id="{F375A38E-CB10-4B26-9B56-9118B240D26D}"/>
              </a:ext>
            </a:extLst>
          </p:cNvPr>
          <p:cNvSpPr txBox="1"/>
          <p:nvPr/>
        </p:nvSpPr>
        <p:spPr>
          <a:xfrm>
            <a:off x="2149860" y="212393"/>
            <a:ext cx="787908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5400">
                <a:solidFill>
                  <a:schemeClr val="tx1">
                    <a:lumMod val="85000"/>
                    <a:lumOff val="15000"/>
                  </a:schemeClr>
                </a:solidFill>
                <a:latin typeface="Berlin Sans FB Demi" panose="020E0802020502020306" pitchFamily="34" charset="0"/>
              </a:rPr>
              <a:t>FRENCH POWER BREAK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CB892594-7024-4545-AEF5-72B22C06A1A3}"/>
              </a:ext>
            </a:extLst>
          </p:cNvPr>
          <p:cNvSpPr txBox="1"/>
          <p:nvPr/>
        </p:nvSpPr>
        <p:spPr>
          <a:xfrm>
            <a:off x="3091635" y="825771"/>
            <a:ext cx="5995552" cy="92333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fr-FR" sz="3200" dirty="0">
                <a:solidFill>
                  <a:srgbClr val="742774"/>
                </a:solidFill>
                <a:latin typeface="Berlin Sans FB"/>
              </a:rPr>
              <a:t>Mercredi </a:t>
            </a:r>
            <a:r>
              <a:rPr lang="fr-FR" sz="5400" dirty="0">
                <a:solidFill>
                  <a:srgbClr val="742774"/>
                </a:solidFill>
                <a:latin typeface="Berlin Sans FB"/>
              </a:rPr>
              <a:t>30</a:t>
            </a:r>
            <a:r>
              <a:rPr lang="fr-FR" sz="3200" dirty="0">
                <a:solidFill>
                  <a:srgbClr val="742774"/>
                </a:solidFill>
                <a:latin typeface="Berlin Sans FB"/>
              </a:rPr>
              <a:t> octobre 2024 – </a:t>
            </a:r>
            <a:r>
              <a:rPr lang="fr-FR" sz="4400" dirty="0">
                <a:solidFill>
                  <a:srgbClr val="742774"/>
                </a:solidFill>
                <a:latin typeface="Berlin Sans FB"/>
              </a:rPr>
              <a:t>13h</a:t>
            </a:r>
            <a:endParaRPr lang="fr-FR" sz="3200" dirty="0">
              <a:solidFill>
                <a:srgbClr val="742774"/>
              </a:solidFill>
              <a:latin typeface="Berlin Sans FB"/>
            </a:endParaRPr>
          </a:p>
        </p:txBody>
      </p:sp>
      <p:pic>
        <p:nvPicPr>
          <p:cNvPr id="30" name="Graphique 29">
            <a:extLst>
              <a:ext uri="{FF2B5EF4-FFF2-40B4-BE49-F238E27FC236}">
                <a16:creationId xmlns:a16="http://schemas.microsoft.com/office/drawing/2014/main" id="{51280109-CA61-49B8-84B4-C38213CD39BC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10875633" y="5678454"/>
            <a:ext cx="630000" cy="630000"/>
          </a:xfrm>
          <a:prstGeom prst="rect">
            <a:avLst/>
          </a:prstGeom>
        </p:spPr>
      </p:pic>
      <p:grpSp>
        <p:nvGrpSpPr>
          <p:cNvPr id="31" name="Groupe 30">
            <a:extLst>
              <a:ext uri="{FF2B5EF4-FFF2-40B4-BE49-F238E27FC236}">
                <a16:creationId xmlns:a16="http://schemas.microsoft.com/office/drawing/2014/main" id="{9F9E08F5-F89A-4DD1-A117-65EDE02C7677}"/>
              </a:ext>
            </a:extLst>
          </p:cNvPr>
          <p:cNvGrpSpPr/>
          <p:nvPr/>
        </p:nvGrpSpPr>
        <p:grpSpPr>
          <a:xfrm>
            <a:off x="10554947" y="2039032"/>
            <a:ext cx="1404384" cy="1636544"/>
            <a:chOff x="320191" y="927597"/>
            <a:chExt cx="1404384" cy="1636544"/>
          </a:xfrm>
        </p:grpSpPr>
        <p:pic>
          <p:nvPicPr>
            <p:cNvPr id="32" name="Graphique 31">
              <a:extLst>
                <a:ext uri="{FF2B5EF4-FFF2-40B4-BE49-F238E27FC236}">
                  <a16:creationId xmlns:a16="http://schemas.microsoft.com/office/drawing/2014/main" id="{8B386882-2951-4BB8-BBCF-C75552B7F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6"/>
                </a:ext>
              </a:extLst>
            </a:blip>
            <a:stretch>
              <a:fillRect/>
            </a:stretch>
          </p:blipFill>
          <p:spPr>
            <a:xfrm>
              <a:off x="320191" y="927597"/>
              <a:ext cx="1215806" cy="1402853"/>
            </a:xfrm>
            <a:prstGeom prst="rect">
              <a:avLst/>
            </a:prstGeom>
          </p:spPr>
        </p:pic>
        <p:pic>
          <p:nvPicPr>
            <p:cNvPr id="33" name="Graphique 32">
              <a:extLst>
                <a:ext uri="{FF2B5EF4-FFF2-40B4-BE49-F238E27FC236}">
                  <a16:creationId xmlns:a16="http://schemas.microsoft.com/office/drawing/2014/main" id="{7C2CC8A2-6256-4DC6-A109-6E7334082C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6"/>
                </a:ext>
              </a:extLst>
            </a:blip>
            <a:stretch>
              <a:fillRect/>
            </a:stretch>
          </p:blipFill>
          <p:spPr>
            <a:xfrm>
              <a:off x="679530" y="1358320"/>
              <a:ext cx="1045045" cy="1205821"/>
            </a:xfrm>
            <a:prstGeom prst="rect">
              <a:avLst/>
            </a:prstGeom>
          </p:spPr>
        </p:pic>
        <p:pic>
          <p:nvPicPr>
            <p:cNvPr id="34" name="Graphique 33">
              <a:extLst>
                <a:ext uri="{FF2B5EF4-FFF2-40B4-BE49-F238E27FC236}">
                  <a16:creationId xmlns:a16="http://schemas.microsoft.com/office/drawing/2014/main" id="{169043E7-D295-4C01-8888-046C4EEC22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6"/>
                </a:ext>
              </a:extLst>
            </a:blip>
            <a:stretch>
              <a:fillRect/>
            </a:stretch>
          </p:blipFill>
          <p:spPr>
            <a:xfrm>
              <a:off x="804793" y="1022587"/>
              <a:ext cx="794518" cy="916751"/>
            </a:xfrm>
            <a:prstGeom prst="rect">
              <a:avLst/>
            </a:prstGeom>
          </p:spPr>
        </p:pic>
      </p:grpSp>
      <p:pic>
        <p:nvPicPr>
          <p:cNvPr id="37" name="Image 36">
            <a:extLst>
              <a:ext uri="{FF2B5EF4-FFF2-40B4-BE49-F238E27FC236}">
                <a16:creationId xmlns:a16="http://schemas.microsoft.com/office/drawing/2014/main" id="{DDCB2138-9DAD-4B7D-8846-B68288AF3EAC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BEBA8EAE-BF5A-486C-A8C5-ECC9F3942E4B}">
                <a14:imgProps xmlns:a14="http://schemas.microsoft.com/office/drawing/2010/main">
                  <a14:imgLayer r:embed="rId38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96003" y="2155939"/>
            <a:ext cx="1041842" cy="1041842"/>
          </a:xfrm>
          <a:prstGeom prst="flowChartConnector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8" name="ZoneTexte 37">
            <a:extLst>
              <a:ext uri="{FF2B5EF4-FFF2-40B4-BE49-F238E27FC236}">
                <a16:creationId xmlns:a16="http://schemas.microsoft.com/office/drawing/2014/main" id="{3AD62353-66DA-437B-A82D-75433367BE34}"/>
              </a:ext>
            </a:extLst>
          </p:cNvPr>
          <p:cNvSpPr txBox="1"/>
          <p:nvPr/>
        </p:nvSpPr>
        <p:spPr>
          <a:xfrm>
            <a:off x="2500476" y="2117829"/>
            <a:ext cx="2201308" cy="46166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fr-FR" sz="2400" dirty="0">
                <a:latin typeface="Segoe UI Semibold"/>
                <a:cs typeface="Segoe UI Semibold"/>
              </a:rPr>
              <a:t>Gérald TANDA</a:t>
            </a: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C17792EC-B649-4521-8BC0-704F4F4F9823}"/>
              </a:ext>
            </a:extLst>
          </p:cNvPr>
          <p:cNvSpPr txBox="1"/>
          <p:nvPr/>
        </p:nvSpPr>
        <p:spPr>
          <a:xfrm>
            <a:off x="2538954" y="2593739"/>
            <a:ext cx="8437964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dirty="0">
                <a:solidFill>
                  <a:srgbClr val="742774"/>
                </a:solidFill>
                <a:latin typeface="Segoe UI Semibold"/>
                <a:cs typeface="Segoe UI Semibold"/>
              </a:rPr>
              <a:t>Power Apps </a:t>
            </a:r>
            <a:r>
              <a:rPr lang="fr-FR" dirty="0">
                <a:solidFill>
                  <a:srgbClr val="742774"/>
                </a:solidFill>
                <a:latin typeface="Segoe UI"/>
                <a:cs typeface="Segoe UI"/>
              </a:rPr>
              <a:t>: </a:t>
            </a:r>
            <a:r>
              <a:rPr lang="fr-FR" sz="2000" b="0" i="0" dirty="0">
                <a:effectLst/>
                <a:latin typeface="-apple-system"/>
              </a:rPr>
              <a:t>Bien maîtriser les APIs dans la </a:t>
            </a:r>
            <a:r>
              <a:rPr lang="fr-FR" sz="2000" dirty="0">
                <a:latin typeface="-apple-system"/>
              </a:rPr>
              <a:t>P</a:t>
            </a:r>
            <a:r>
              <a:rPr lang="fr-FR" sz="2000" b="0" i="0" dirty="0">
                <a:effectLst/>
                <a:latin typeface="-apple-system"/>
              </a:rPr>
              <a:t>ower Platform</a:t>
            </a:r>
            <a:endParaRPr lang="fr-FR" dirty="0">
              <a:latin typeface="Segoe UI"/>
              <a:cs typeface="Segoe UI"/>
            </a:endParaRP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309B52EE-F75E-4904-AF65-5BA395A3D838}"/>
              </a:ext>
            </a:extLst>
          </p:cNvPr>
          <p:cNvSpPr txBox="1"/>
          <p:nvPr/>
        </p:nvSpPr>
        <p:spPr>
          <a:xfrm>
            <a:off x="3719454" y="3657537"/>
            <a:ext cx="24416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Gilles POMMIER</a:t>
            </a: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4BCB5372-1AB6-44A8-AD04-1395BEABC92C}"/>
              </a:ext>
            </a:extLst>
          </p:cNvPr>
          <p:cNvSpPr txBox="1"/>
          <p:nvPr/>
        </p:nvSpPr>
        <p:spPr>
          <a:xfrm>
            <a:off x="3719454" y="4156047"/>
            <a:ext cx="81146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742774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Power Apps </a:t>
            </a: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: </a:t>
            </a:r>
            <a:r>
              <a:rPr lang="en-US" b="0" i="0" dirty="0">
                <a:effectLst/>
                <a:latin typeface="-apple-system"/>
              </a:rPr>
              <a:t> </a:t>
            </a:r>
            <a:r>
              <a:rPr lang="fr-FR" sz="2000" b="0" i="0" dirty="0">
                <a:effectLst/>
                <a:latin typeface="-apple-system"/>
              </a:rPr>
              <a:t>Comment afficher des larges listes dans Power Apps : Principes, performances et contraintes.</a:t>
            </a:r>
            <a:endParaRPr lang="fr-FR" dirty="0">
              <a:latin typeface="-apple-system"/>
            </a:endParaRPr>
          </a:p>
        </p:txBody>
      </p:sp>
      <p:pic>
        <p:nvPicPr>
          <p:cNvPr id="76" name="Image 75">
            <a:extLst>
              <a:ext uri="{FF2B5EF4-FFF2-40B4-BE49-F238E27FC236}">
                <a16:creationId xmlns:a16="http://schemas.microsoft.com/office/drawing/2014/main" id="{C329057C-A703-4234-8C36-15BC675BA225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BEBA8EAE-BF5A-486C-A8C5-ECC9F3942E4B}">
                <a14:imgProps xmlns:a14="http://schemas.microsoft.com/office/drawing/2010/main">
                  <a14:imgLayer r:embed="rId40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7268" y="3657537"/>
            <a:ext cx="1041842" cy="1041842"/>
          </a:xfrm>
          <a:prstGeom prst="flowChartConnector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7" name="ZoneTexte 76">
            <a:extLst>
              <a:ext uri="{FF2B5EF4-FFF2-40B4-BE49-F238E27FC236}">
                <a16:creationId xmlns:a16="http://schemas.microsoft.com/office/drawing/2014/main" id="{1A19530D-316C-4F74-AFDA-C21D685B312D}"/>
              </a:ext>
            </a:extLst>
          </p:cNvPr>
          <p:cNvSpPr txBox="1"/>
          <p:nvPr/>
        </p:nvSpPr>
        <p:spPr>
          <a:xfrm>
            <a:off x="5428452" y="5454120"/>
            <a:ext cx="44384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>
                <a:solidFill>
                  <a:srgbClr val="742774"/>
                </a:solidFill>
                <a:latin typeface="Berlin Sans FB" panose="020E0602020502020306" pitchFamily="34" charset="0"/>
              </a:rPr>
              <a:t>+ les dernières nouveautés de la plateforme et de la communauté</a:t>
            </a:r>
          </a:p>
        </p:txBody>
      </p:sp>
      <p:pic>
        <p:nvPicPr>
          <p:cNvPr id="2" name="Picture 2" descr="Microsoft">
            <a:extLst>
              <a:ext uri="{FF2B5EF4-FFF2-40B4-BE49-F238E27FC236}">
                <a16:creationId xmlns:a16="http://schemas.microsoft.com/office/drawing/2014/main" id="{46C2EB10-DD82-1675-1466-5BB81E82FE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653" y="5689617"/>
            <a:ext cx="548894" cy="491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Microsoft AI Builder">
            <a:extLst>
              <a:ext uri="{FF2B5EF4-FFF2-40B4-BE49-F238E27FC236}">
                <a16:creationId xmlns:a16="http://schemas.microsoft.com/office/drawing/2014/main" id="{1BB578F7-A061-D86E-6C3E-767ED59942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8683" y="2484087"/>
            <a:ext cx="723900" cy="72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32166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9B855D7-4107-77D6-1E85-740C66AE6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Microsoft nommé leader dans le Magic Quadrant™ 2024 de Gartner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7829F45-D073-5104-5E54-43BC99B13C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483360"/>
            <a:ext cx="5257800" cy="4693603"/>
          </a:xfrm>
        </p:spPr>
        <p:txBody>
          <a:bodyPr>
            <a:normAutofit lnSpcReduction="10000"/>
          </a:bodyPr>
          <a:lstStyle/>
          <a:p>
            <a:r>
              <a:rPr lang="fr-FR" dirty="0"/>
              <a:t>nommé leader du Gartner® Magic Quadrant™ 2024 pour les plateformes d’applications </a:t>
            </a:r>
            <a:r>
              <a:rPr lang="fr-FR" dirty="0" err="1"/>
              <a:t>low</a:t>
            </a:r>
            <a:r>
              <a:rPr lang="fr-FR" dirty="0"/>
              <a:t>-code d’entreprise</a:t>
            </a:r>
          </a:p>
          <a:p>
            <a:r>
              <a:rPr lang="fr-FR" dirty="0"/>
              <a:t>480 000 organisations ont utilisé les fonctionnalités d’IA de Microsoft Power Platform.</a:t>
            </a:r>
          </a:p>
          <a:p>
            <a:r>
              <a:rPr lang="fr-FR" dirty="0"/>
              <a:t>5,8 millions d'utilisateurs actifs par mois !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E4782B1-596F-3C92-C2F2-621AF1196F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2C361-7486-4AB1-8DE5-A0E4E1B2CF91}" type="slidenum">
              <a:rPr lang="fr-FR" smtClean="0"/>
              <a:t>10</a:t>
            </a:fld>
            <a:endParaRPr lang="fr-FR"/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3C28AF63-C336-07C8-FBF4-60E05B7A37C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fr-FR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772DDED5-A06D-23E2-14B8-A1C34371D1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011" y="1195131"/>
            <a:ext cx="4675695" cy="5005550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61DBDD22-3753-2715-94DA-564740D7F07E}"/>
              </a:ext>
            </a:extLst>
          </p:cNvPr>
          <p:cNvSpPr txBox="1"/>
          <p:nvPr/>
        </p:nvSpPr>
        <p:spPr>
          <a:xfrm>
            <a:off x="2671045" y="6193423"/>
            <a:ext cx="798616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>
                <a:hlinkClick r:id="rId3"/>
              </a:rPr>
              <a:t>https://www.microsoft.com/en-us/power-platform/blog/power-apps/microsoft-named-a-leader-in-2024-gartner-magic-quadrant-for-enterprise-low-code-application-platforms/</a:t>
            </a:r>
            <a:r>
              <a:rPr lang="fr-FR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949556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9B855D7-4107-77D6-1E85-740C66AE6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La </a:t>
            </a:r>
            <a:r>
              <a:rPr lang="fr-FR" dirty="0" err="1"/>
              <a:t>co-création</a:t>
            </a:r>
            <a:r>
              <a:rPr lang="fr-FR" dirty="0"/>
              <a:t> sur Canvas est désormais disponible au grand public !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7829F45-D073-5104-5E54-43BC99B13C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08814" y="1483360"/>
            <a:ext cx="3544986" cy="4693603"/>
          </a:xfrm>
        </p:spPr>
        <p:txBody>
          <a:bodyPr>
            <a:normAutofit fontScale="92500" lnSpcReduction="10000"/>
          </a:bodyPr>
          <a:lstStyle/>
          <a:p>
            <a:r>
              <a:rPr lang="fr-FR" dirty="0"/>
              <a:t>Travailler sur la même application en même temps, voir les modifications apportées par les autres </a:t>
            </a:r>
            <a:r>
              <a:rPr lang="fr-FR" dirty="0" err="1"/>
              <a:t>Makers</a:t>
            </a:r>
            <a:endParaRPr lang="fr-FR" dirty="0"/>
          </a:p>
          <a:p>
            <a:r>
              <a:rPr lang="fr-FR" dirty="0"/>
              <a:t>Ouvrez Paramètres de l'application , sous Nouveau &gt;, activez le bouton bascule </a:t>
            </a:r>
            <a:r>
              <a:rPr lang="fr-FR" dirty="0" err="1"/>
              <a:t>Co-création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E4782B1-596F-3C92-C2F2-621AF1196F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2C361-7486-4AB1-8DE5-A0E4E1B2CF91}" type="slidenum">
              <a:rPr lang="fr-FR" smtClean="0"/>
              <a:t>11</a:t>
            </a:fld>
            <a:endParaRPr lang="fr-FR"/>
          </a:p>
        </p:txBody>
      </p:sp>
      <p:sp>
        <p:nvSpPr>
          <p:cNvPr id="5" name="AutoShape 2" descr="Deux auteurs éditant dans la même application Canvas au sein du concepteur Canvas.">
            <a:extLst>
              <a:ext uri="{FF2B5EF4-FFF2-40B4-BE49-F238E27FC236}">
                <a16:creationId xmlns:a16="http://schemas.microsoft.com/office/drawing/2014/main" id="{382F45A4-3ADC-8ACC-3E77-9E19A87C5F3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1028" name="Picture 4" descr="Deux auteurs éditant dans la même application Canvas au sein du concepteur Canvas.">
            <a:extLst>
              <a:ext uri="{FF2B5EF4-FFF2-40B4-BE49-F238E27FC236}">
                <a16:creationId xmlns:a16="http://schemas.microsoft.com/office/drawing/2014/main" id="{E5942DA6-20F0-0BB1-A578-452211C155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526" y="1741699"/>
            <a:ext cx="7414658" cy="4176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9EFC4CAB-55F2-B1F0-B98F-DFC897CF1D5A}"/>
              </a:ext>
            </a:extLst>
          </p:cNvPr>
          <p:cNvSpPr txBox="1"/>
          <p:nvPr/>
        </p:nvSpPr>
        <p:spPr>
          <a:xfrm>
            <a:off x="2923248" y="6054923"/>
            <a:ext cx="684990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https://www.microsoft.com/en-us/power-platform/blog/power-apps/canvas-coauthoring-is-now-generally-available/</a:t>
            </a:r>
          </a:p>
        </p:txBody>
      </p:sp>
    </p:spTree>
    <p:extLst>
      <p:ext uri="{BB962C8B-B14F-4D97-AF65-F5344CB8AC3E}">
        <p14:creationId xmlns:p14="http://schemas.microsoft.com/office/powerpoint/2010/main" val="10999743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9B855D7-4107-77D6-1E85-740C66AE6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Nouvelles mises à jour pour les pipelines dans Power Platform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7829F45-D073-5104-5E54-43BC99B13C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1260" y="1483360"/>
            <a:ext cx="4912540" cy="4693603"/>
          </a:xfrm>
        </p:spPr>
        <p:txBody>
          <a:bodyPr>
            <a:normAutofit fontScale="85000" lnSpcReduction="20000"/>
          </a:bodyPr>
          <a:lstStyle/>
          <a:p>
            <a:r>
              <a:rPr lang="fr-FR" dirty="0"/>
              <a:t>les administrateurs peuvent ensuite fournir l'ID d'environnement pour un hôte de pipelines personnalisé à utiliser à la place de l'hôte de la plateforme lorsque les créateurs utilisent des pipelines dans un environnement qui n'est pas encore associé à un hôte de pipelines.</a:t>
            </a:r>
          </a:p>
          <a:p>
            <a:r>
              <a:rPr lang="fr-FR" dirty="0"/>
              <a:t>notes de déploiement générées par </a:t>
            </a:r>
            <a:r>
              <a:rPr lang="fr-FR" dirty="0" err="1"/>
              <a:t>Copilot</a:t>
            </a:r>
            <a:r>
              <a:rPr lang="fr-FR" dirty="0"/>
              <a:t> sont désormais disponibles dans le monde entier dans 20 langues prises en charge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E4782B1-596F-3C92-C2F2-621AF1196F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2C361-7486-4AB1-8DE5-A0E4E1B2CF91}" type="slidenum">
              <a:rPr lang="fr-FR" smtClean="0"/>
              <a:t>12</a:t>
            </a:fld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CED25936-9547-269B-E3BD-B29FE176F9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797" y="1644761"/>
            <a:ext cx="6049219" cy="3439005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340674B1-3B12-617F-F54E-67E78869997E}"/>
              </a:ext>
            </a:extLst>
          </p:cNvPr>
          <p:cNvSpPr txBox="1"/>
          <p:nvPr/>
        </p:nvSpPr>
        <p:spPr>
          <a:xfrm>
            <a:off x="3142406" y="6054923"/>
            <a:ext cx="684990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https://www.microsoft.com/en-us/power-platform/blog/power-apps/exciting-new-updates-for-pipelines-in-power-platform/</a:t>
            </a:r>
          </a:p>
        </p:txBody>
      </p:sp>
    </p:spTree>
    <p:extLst>
      <p:ext uri="{BB962C8B-B14F-4D97-AF65-F5344CB8AC3E}">
        <p14:creationId xmlns:p14="http://schemas.microsoft.com/office/powerpoint/2010/main" val="21109426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9B855D7-4107-77D6-1E85-740C66AE6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Utilisez </a:t>
            </a:r>
            <a:r>
              <a:rPr lang="fr-FR" dirty="0" err="1"/>
              <a:t>Copilot</a:t>
            </a:r>
            <a:r>
              <a:rPr lang="fr-FR" dirty="0"/>
              <a:t> pour filtrer, trier et rechercher des galeries dans canevas avec SQL Server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7829F45-D073-5104-5E54-43BC99B13C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61200" y="1483360"/>
            <a:ext cx="4292600" cy="4693603"/>
          </a:xfrm>
        </p:spPr>
        <p:txBody>
          <a:bodyPr>
            <a:normAutofit fontScale="85000" lnSpcReduction="10000"/>
          </a:bodyPr>
          <a:lstStyle/>
          <a:p>
            <a:r>
              <a:rPr lang="fr-FR" dirty="0" err="1"/>
              <a:t>Copilot</a:t>
            </a:r>
            <a:r>
              <a:rPr lang="fr-FR" dirty="0"/>
              <a:t> prend en charge trois types de requêtes : filtrage, tri et recherche. Bien que vous puissiez saisir la requête de votre choix, </a:t>
            </a:r>
            <a:r>
              <a:rPr lang="fr-FR" dirty="0" err="1"/>
              <a:t>Copilot</a:t>
            </a:r>
            <a:r>
              <a:rPr lang="fr-FR" dirty="0"/>
              <a:t> suggère des questions possibles en fonction des données de votre application à ce moment-là. </a:t>
            </a:r>
          </a:p>
          <a:p>
            <a:r>
              <a:rPr lang="fr-FR" dirty="0" err="1"/>
              <a:t>Copilot</a:t>
            </a:r>
            <a:r>
              <a:rPr lang="fr-FR" dirty="0"/>
              <a:t> sur SQL prend en charge un verbe supplémentaire « in » que SharePoint ne prend pas en charge.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E4782B1-596F-3C92-C2F2-621AF1196F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2C361-7486-4AB1-8DE5-A0E4E1B2CF91}" type="slidenum">
              <a:rPr lang="fr-FR" smtClean="0"/>
              <a:t>13</a:t>
            </a:fld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8A9354BF-56E6-18E5-8C02-25CED17F87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2285" y="3429000"/>
            <a:ext cx="5306165" cy="2572109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6FB88B97-EBC3-986B-0686-75E3EA2929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181" y="1338151"/>
            <a:ext cx="6182588" cy="1590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5267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9B855D7-4107-77D6-1E85-740C66AE6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Relation entre une table virtuelle et une table native Dataverse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7829F45-D073-5104-5E54-43BC99B13C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77024" y="1483360"/>
            <a:ext cx="4676775" cy="4693603"/>
          </a:xfrm>
        </p:spPr>
        <p:txBody>
          <a:bodyPr/>
          <a:lstStyle/>
          <a:p>
            <a:r>
              <a:rPr lang="fr-FR" dirty="0"/>
              <a:t>Disponibilité générale d'une nouvelle fonctionnalité qui permet aux créateurs de créer des relations N:1 entre les tables virtuelles Dataverse et les tables natives Dataverse.  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E4782B1-596F-3C92-C2F2-621AF1196F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2C361-7486-4AB1-8DE5-A0E4E1B2CF91}" type="slidenum">
              <a:rPr lang="fr-FR" smtClean="0"/>
              <a:t>14</a:t>
            </a:fld>
            <a:endParaRPr lang="fr-FR"/>
          </a:p>
        </p:txBody>
      </p:sp>
      <p:pic>
        <p:nvPicPr>
          <p:cNvPr id="5122" name="Picture 2" descr="Image Gif animée">
            <a:extLst>
              <a:ext uri="{FF2B5EF4-FFF2-40B4-BE49-F238E27FC236}">
                <a16:creationId xmlns:a16="http://schemas.microsoft.com/office/drawing/2014/main" id="{2B7459C2-1304-5BF1-236B-8A01E2789B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575" y="1819275"/>
            <a:ext cx="6096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05FB553C-BB8C-1B19-5F97-D5A4DE8A5C97}"/>
              </a:ext>
            </a:extLst>
          </p:cNvPr>
          <p:cNvSpPr txBox="1"/>
          <p:nvPr/>
        </p:nvSpPr>
        <p:spPr>
          <a:xfrm>
            <a:off x="3167063" y="5650983"/>
            <a:ext cx="684847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https://www.microsoft.com/en-us/power-platform/blog/power-apps/whats-new-in-power-apps-september-2024-feature-update/</a:t>
            </a:r>
          </a:p>
        </p:txBody>
      </p:sp>
    </p:spTree>
    <p:extLst>
      <p:ext uri="{BB962C8B-B14F-4D97-AF65-F5344CB8AC3E}">
        <p14:creationId xmlns:p14="http://schemas.microsoft.com/office/powerpoint/2010/main" val="21841454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9B855D7-4107-77D6-1E85-740C66AE6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3200" dirty="0"/>
              <a:t>Disponibilité générale pour la reconnaissance de licences inter-locataires Power Apps à l'aide de Dataverse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7829F45-D073-5104-5E54-43BC99B13C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Disponibilité générale de la reconnaissance de licence </a:t>
            </a:r>
            <a:r>
              <a:rPr lang="fr-FR" dirty="0" err="1"/>
              <a:t>interlocataire</a:t>
            </a:r>
            <a:r>
              <a:rPr lang="fr-FR" dirty="0"/>
              <a:t> pour les applications canevas et pilotées par modèle utilisant Dataverse ! </a:t>
            </a:r>
          </a:p>
          <a:p>
            <a:r>
              <a:rPr lang="fr-FR" dirty="0"/>
              <a:t>Lorsque les utilisateurs finaux accèdent à une application en dehors de leur locataire d'origine, Power Apps reconnaît les droits d'utilisation dont l'utilisateur dispose à la fois dans son locataire d'origine et dans le locataire de ressources (où l'application est hébergée). Il s'agit d'une amélioration de la reconnaissance de licence </a:t>
            </a:r>
            <a:r>
              <a:rPr lang="fr-FR" dirty="0" err="1"/>
              <a:t>interlocataire</a:t>
            </a:r>
            <a:r>
              <a:rPr lang="fr-FR" dirty="0"/>
              <a:t> qui existait déjà pour les applications canevas n'utilisant pas Dataverse.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E4782B1-596F-3C92-C2F2-621AF1196F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2C361-7486-4AB1-8DE5-A0E4E1B2CF91}" type="slidenum">
              <a:rPr lang="fr-FR" smtClean="0"/>
              <a:t>15</a:t>
            </a:fld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C1CF0625-3D2E-A26C-8AA9-426F9B6868E3}"/>
              </a:ext>
            </a:extLst>
          </p:cNvPr>
          <p:cNvSpPr txBox="1"/>
          <p:nvPr/>
        </p:nvSpPr>
        <p:spPr>
          <a:xfrm>
            <a:off x="3300413" y="5870257"/>
            <a:ext cx="684847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https://www.microsoft.com/en-us/power-platform/blog/power-apps/whats-new-in-power-apps-september-2024-feature-update/</a:t>
            </a:r>
          </a:p>
        </p:txBody>
      </p:sp>
    </p:spTree>
    <p:extLst>
      <p:ext uri="{BB962C8B-B14F-4D97-AF65-F5344CB8AC3E}">
        <p14:creationId xmlns:p14="http://schemas.microsoft.com/office/powerpoint/2010/main" val="31997563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9B855D7-4107-77D6-1E85-740C66AE6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Masquer les données sensibles aux niveaux des colonnes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7829F45-D073-5104-5E54-43BC99B13C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05750" y="1483360"/>
            <a:ext cx="3448049" cy="4693603"/>
          </a:xfrm>
        </p:spPr>
        <p:txBody>
          <a:bodyPr/>
          <a:lstStyle/>
          <a:p>
            <a:r>
              <a:rPr lang="fr-FR" dirty="0"/>
              <a:t> l'administrateur peut masquer les champs sensibles et éliminer le risque d'exportation en masse de données sensibles.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E4782B1-596F-3C92-C2F2-621AF1196F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2C361-7486-4AB1-8DE5-A0E4E1B2CF91}" type="slidenum">
              <a:rPr lang="fr-FR" smtClean="0"/>
              <a:t>16</a:t>
            </a:fld>
            <a:endParaRPr lang="fr-FR"/>
          </a:p>
        </p:txBody>
      </p:sp>
      <p:pic>
        <p:nvPicPr>
          <p:cNvPr id="6146" name="Picture 2" descr="Image Gif animée">
            <a:extLst>
              <a:ext uri="{FF2B5EF4-FFF2-40B4-BE49-F238E27FC236}">
                <a16:creationId xmlns:a16="http://schemas.microsoft.com/office/drawing/2014/main" id="{6369D56F-5895-9FB6-2C15-EDF3435267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229" y="1964531"/>
            <a:ext cx="6633351" cy="3731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8AFC9889-64F3-3951-4699-33A7899210D9}"/>
              </a:ext>
            </a:extLst>
          </p:cNvPr>
          <p:cNvSpPr txBox="1"/>
          <p:nvPr/>
        </p:nvSpPr>
        <p:spPr>
          <a:xfrm>
            <a:off x="3309938" y="5853797"/>
            <a:ext cx="684847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https://www.microsoft.com/en-us/power-platform/blog/power-apps/whats-new-in-power-apps-september-2024-feature-update/</a:t>
            </a:r>
          </a:p>
        </p:txBody>
      </p:sp>
    </p:spTree>
    <p:extLst>
      <p:ext uri="{BB962C8B-B14F-4D97-AF65-F5344CB8AC3E}">
        <p14:creationId xmlns:p14="http://schemas.microsoft.com/office/powerpoint/2010/main" val="35147045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9B855D7-4107-77D6-1E85-740C66AE6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82 nouveaux connecteurs Power Platform et 43 mises à jour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7829F45-D073-5104-5E54-43BC99B13C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91350" y="1483360"/>
            <a:ext cx="4362450" cy="4693603"/>
          </a:xfrm>
        </p:spPr>
        <p:txBody>
          <a:bodyPr/>
          <a:lstStyle/>
          <a:p>
            <a:r>
              <a:rPr lang="fr-FR" dirty="0"/>
              <a:t>82 nouveaux connecteurs Power Platform  et  43 mises à jour améliorées </a:t>
            </a:r>
          </a:p>
          <a:p>
            <a:r>
              <a:rPr lang="fr-FR" dirty="0"/>
              <a:t> plus de 1 300 connecteurs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E4782B1-596F-3C92-C2F2-621AF1196F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2C361-7486-4AB1-8DE5-A0E4E1B2CF91}" type="slidenum">
              <a:rPr lang="fr-FR" smtClean="0"/>
              <a:t>17</a:t>
            </a:fld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CB44379A-9EC3-23DB-F0F6-122347AE95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090" y="1499820"/>
            <a:ext cx="1544347" cy="4693603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374032AB-2FF5-CDD2-29AE-20CD2DB059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8503" y="1499819"/>
            <a:ext cx="2563522" cy="4753715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0F86753A-A26E-4564-A11D-A416C9507CF0}"/>
              </a:ext>
            </a:extLst>
          </p:cNvPr>
          <p:cNvSpPr txBox="1"/>
          <p:nvPr/>
        </p:nvSpPr>
        <p:spPr>
          <a:xfrm>
            <a:off x="5200651" y="4912975"/>
            <a:ext cx="684847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https://www.microsoft.com/en-us/power-platform/blog/power-automate/82-new-power-platform-connectors-and-43-updates-to-elevate-your-automation-journey/</a:t>
            </a:r>
          </a:p>
        </p:txBody>
      </p:sp>
    </p:spTree>
    <p:extLst>
      <p:ext uri="{BB962C8B-B14F-4D97-AF65-F5344CB8AC3E}">
        <p14:creationId xmlns:p14="http://schemas.microsoft.com/office/powerpoint/2010/main" val="27414524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9B855D7-4107-77D6-1E85-740C66AE6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Power Pages : ajouter des composants réutilisables dans Design studio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7829F45-D073-5104-5E54-43BC99B13C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0850" y="1483360"/>
            <a:ext cx="4552950" cy="4693603"/>
          </a:xfrm>
        </p:spPr>
        <p:txBody>
          <a:bodyPr>
            <a:normAutofit fontScale="77500" lnSpcReduction="20000"/>
          </a:bodyPr>
          <a:lstStyle/>
          <a:p>
            <a:r>
              <a:rPr lang="fr-FR" dirty="0"/>
              <a:t>Grâce à cet ajout, les créateurs peuvent désormais :</a:t>
            </a:r>
          </a:p>
          <a:p>
            <a:r>
              <a:rPr lang="fr-FR" dirty="0"/>
              <a:t>Étendez la bibliothèque de composants Studio avec des composants personnalisés basés sur des modèles Web</a:t>
            </a:r>
          </a:p>
          <a:p>
            <a:r>
              <a:rPr lang="fr-FR" dirty="0"/>
              <a:t>Créez des modèles Web et utilisez-les comme composants dans les pages Web</a:t>
            </a:r>
          </a:p>
          <a:p>
            <a:r>
              <a:rPr lang="fr-FR" dirty="0"/>
              <a:t>Utilisez-les comme composants réutilisables sur les pages Web du site et fournissez des paramètres pour répondre à leurs exigences</a:t>
            </a:r>
          </a:p>
          <a:p>
            <a:pPr marL="0" indent="0">
              <a:buNone/>
            </a:pP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E4782B1-596F-3C92-C2F2-621AF1196F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2C361-7486-4AB1-8DE5-A0E4E1B2CF91}" type="slidenum">
              <a:rPr lang="fr-FR" smtClean="0"/>
              <a:t>18</a:t>
            </a:fld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6EF957AD-FE56-BF2F-8657-CDC9318E52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752" y="1847629"/>
            <a:ext cx="6058746" cy="3162741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CC8D3646-5F93-306F-608D-CA8337E2FD6A}"/>
              </a:ext>
            </a:extLst>
          </p:cNvPr>
          <p:cNvSpPr txBox="1"/>
          <p:nvPr/>
        </p:nvSpPr>
        <p:spPr>
          <a:xfrm>
            <a:off x="3071813" y="6106166"/>
            <a:ext cx="684847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https://www.microsoft.com/en-us/power-platform/blog/power-pages/add-reusable-custom-components-in-design-studio/</a:t>
            </a:r>
          </a:p>
        </p:txBody>
      </p:sp>
    </p:spTree>
    <p:extLst>
      <p:ext uri="{BB962C8B-B14F-4D97-AF65-F5344CB8AC3E}">
        <p14:creationId xmlns:p14="http://schemas.microsoft.com/office/powerpoint/2010/main" val="21580473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e 2">
            <a:extLst>
              <a:ext uri="{FF2B5EF4-FFF2-40B4-BE49-F238E27FC236}">
                <a16:creationId xmlns:a16="http://schemas.microsoft.com/office/drawing/2014/main" id="{3AA828FF-5EB5-443A-B23E-390D8DA1E1F6}"/>
              </a:ext>
            </a:extLst>
          </p:cNvPr>
          <p:cNvGrpSpPr/>
          <p:nvPr/>
        </p:nvGrpSpPr>
        <p:grpSpPr>
          <a:xfrm>
            <a:off x="-415147" y="5896739"/>
            <a:ext cx="1661317" cy="1922518"/>
            <a:chOff x="10918047" y="1223507"/>
            <a:chExt cx="1171492" cy="1355682"/>
          </a:xfrm>
          <a:solidFill>
            <a:srgbClr val="0B556A">
              <a:alpha val="30000"/>
            </a:srgbClr>
          </a:solidFill>
        </p:grpSpPr>
        <p:pic>
          <p:nvPicPr>
            <p:cNvPr id="4" name="Graphique 3">
              <a:extLst>
                <a:ext uri="{FF2B5EF4-FFF2-40B4-BE49-F238E27FC236}">
                  <a16:creationId xmlns:a16="http://schemas.microsoft.com/office/drawing/2014/main" id="{7B877CB9-F65C-480E-B05C-FCFC6550E7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1295021" y="1662438"/>
              <a:ext cx="794518" cy="916751"/>
            </a:xfrm>
            <a:prstGeom prst="rect">
              <a:avLst/>
            </a:prstGeom>
          </p:spPr>
        </p:pic>
        <p:pic>
          <p:nvPicPr>
            <p:cNvPr id="5" name="Graphique 4">
              <a:extLst>
                <a:ext uri="{FF2B5EF4-FFF2-40B4-BE49-F238E27FC236}">
                  <a16:creationId xmlns:a16="http://schemas.microsoft.com/office/drawing/2014/main" id="{6279383C-FA56-49E8-A05E-97B77902380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1272954" y="1282510"/>
              <a:ext cx="457440" cy="527815"/>
            </a:xfrm>
            <a:prstGeom prst="rect">
              <a:avLst/>
            </a:prstGeom>
          </p:spPr>
        </p:pic>
        <p:pic>
          <p:nvPicPr>
            <p:cNvPr id="6" name="Graphique 5">
              <a:extLst>
                <a:ext uri="{FF2B5EF4-FFF2-40B4-BE49-F238E27FC236}">
                  <a16:creationId xmlns:a16="http://schemas.microsoft.com/office/drawing/2014/main" id="{4FBA63D0-D016-4612-A632-5D1CA1D95C0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954599" y="1496074"/>
              <a:ext cx="636709" cy="734664"/>
            </a:xfrm>
            <a:prstGeom prst="rect">
              <a:avLst/>
            </a:prstGeom>
          </p:spPr>
        </p:pic>
        <p:pic>
          <p:nvPicPr>
            <p:cNvPr id="7" name="Graphique 6">
              <a:extLst>
                <a:ext uri="{FF2B5EF4-FFF2-40B4-BE49-F238E27FC236}">
                  <a16:creationId xmlns:a16="http://schemas.microsoft.com/office/drawing/2014/main" id="{E84BF2EB-EA44-43E0-B009-C88BE538429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0918047" y="1223507"/>
              <a:ext cx="429460" cy="495531"/>
            </a:xfrm>
            <a:prstGeom prst="rect">
              <a:avLst/>
            </a:prstGeom>
          </p:spPr>
        </p:pic>
      </p:grp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DCACDE1F-C022-4342-BA5C-5CBAD0B79E60}"/>
              </a:ext>
            </a:extLst>
          </p:cNvPr>
          <p:cNvGrpSpPr/>
          <p:nvPr/>
        </p:nvGrpSpPr>
        <p:grpSpPr>
          <a:xfrm>
            <a:off x="11284916" y="5734623"/>
            <a:ext cx="2002439" cy="1988590"/>
            <a:chOff x="3067345" y="4799458"/>
            <a:chExt cx="2002439" cy="1988590"/>
          </a:xfrm>
        </p:grpSpPr>
        <p:pic>
          <p:nvPicPr>
            <p:cNvPr id="13" name="Graphique 12">
              <a:extLst>
                <a:ext uri="{FF2B5EF4-FFF2-40B4-BE49-F238E27FC236}">
                  <a16:creationId xmlns:a16="http://schemas.microsoft.com/office/drawing/2014/main" id="{687ACAC2-C877-49B0-AAE7-78C1A37EA4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3067345" y="4869584"/>
              <a:ext cx="1199270" cy="1383774"/>
            </a:xfrm>
            <a:prstGeom prst="rect">
              <a:avLst/>
            </a:prstGeom>
          </p:spPr>
        </p:pic>
        <p:pic>
          <p:nvPicPr>
            <p:cNvPr id="14" name="Graphique 13">
              <a:extLst>
                <a:ext uri="{FF2B5EF4-FFF2-40B4-BE49-F238E27FC236}">
                  <a16:creationId xmlns:a16="http://schemas.microsoft.com/office/drawing/2014/main" id="{E355A342-FD90-4804-AD4E-E688711AF4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3896627" y="5582227"/>
              <a:ext cx="1045045" cy="1205821"/>
            </a:xfrm>
            <a:prstGeom prst="rect">
              <a:avLst/>
            </a:prstGeom>
          </p:spPr>
        </p:pic>
        <p:pic>
          <p:nvPicPr>
            <p:cNvPr id="15" name="Graphique 14">
              <a:extLst>
                <a:ext uri="{FF2B5EF4-FFF2-40B4-BE49-F238E27FC236}">
                  <a16:creationId xmlns:a16="http://schemas.microsoft.com/office/drawing/2014/main" id="{A9F64B79-0EF6-476D-9764-2AA485C9F46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4112163" y="4799458"/>
              <a:ext cx="957621" cy="1104947"/>
            </a:xfrm>
            <a:prstGeom prst="rect">
              <a:avLst/>
            </a:prstGeom>
          </p:spPr>
        </p:pic>
      </p:grp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C8EAA6DF-91B9-48CC-8C0F-217747164A59}"/>
              </a:ext>
            </a:extLst>
          </p:cNvPr>
          <p:cNvGrpSpPr/>
          <p:nvPr/>
        </p:nvGrpSpPr>
        <p:grpSpPr>
          <a:xfrm>
            <a:off x="11157350" y="-955897"/>
            <a:ext cx="2587071" cy="1911793"/>
            <a:chOff x="7302905" y="888738"/>
            <a:chExt cx="2587071" cy="1911793"/>
          </a:xfrm>
        </p:grpSpPr>
        <p:pic>
          <p:nvPicPr>
            <p:cNvPr id="17" name="Graphique 16">
              <a:extLst>
                <a:ext uri="{FF2B5EF4-FFF2-40B4-BE49-F238E27FC236}">
                  <a16:creationId xmlns:a16="http://schemas.microsoft.com/office/drawing/2014/main" id="{A2EBFB47-7EDB-4077-A724-4750AF70CBB3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7302905" y="888738"/>
              <a:ext cx="1630021" cy="1880794"/>
            </a:xfrm>
            <a:prstGeom prst="rect">
              <a:avLst/>
            </a:prstGeom>
          </p:spPr>
        </p:pic>
        <p:pic>
          <p:nvPicPr>
            <p:cNvPr id="18" name="Graphique 17">
              <a:extLst>
                <a:ext uri="{FF2B5EF4-FFF2-40B4-BE49-F238E27FC236}">
                  <a16:creationId xmlns:a16="http://schemas.microsoft.com/office/drawing/2014/main" id="{0525E1D5-ADC5-4F50-910E-D9915D3D29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8265629" y="1594710"/>
              <a:ext cx="1045045" cy="1205821"/>
            </a:xfrm>
            <a:prstGeom prst="rect">
              <a:avLst/>
            </a:prstGeom>
          </p:spPr>
        </p:pic>
        <p:pic>
          <p:nvPicPr>
            <p:cNvPr id="19" name="Graphique 18">
              <a:extLst>
                <a:ext uri="{FF2B5EF4-FFF2-40B4-BE49-F238E27FC236}">
                  <a16:creationId xmlns:a16="http://schemas.microsoft.com/office/drawing/2014/main" id="{810B15C1-8682-45B3-8C11-F7510D6FCDF8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9095458" y="1360934"/>
              <a:ext cx="794518" cy="916751"/>
            </a:xfrm>
            <a:prstGeom prst="rect">
              <a:avLst/>
            </a:prstGeom>
          </p:spPr>
        </p:pic>
      </p:grp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F318469F-192A-4C92-BC79-F19B0F038D15}"/>
              </a:ext>
            </a:extLst>
          </p:cNvPr>
          <p:cNvGrpSpPr/>
          <p:nvPr/>
        </p:nvGrpSpPr>
        <p:grpSpPr>
          <a:xfrm>
            <a:off x="-1554957" y="-723849"/>
            <a:ext cx="2340716" cy="1719715"/>
            <a:chOff x="62249" y="880925"/>
            <a:chExt cx="2340716" cy="1719715"/>
          </a:xfrm>
        </p:grpSpPr>
        <p:pic>
          <p:nvPicPr>
            <p:cNvPr id="21" name="Graphique 20">
              <a:extLst>
                <a:ext uri="{FF2B5EF4-FFF2-40B4-BE49-F238E27FC236}">
                  <a16:creationId xmlns:a16="http://schemas.microsoft.com/office/drawing/2014/main" id="{532E7B95-5613-40AC-ACAA-FC840E90DFE6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912545" y="880925"/>
              <a:ext cx="1490420" cy="1719715"/>
            </a:xfrm>
            <a:prstGeom prst="rect">
              <a:avLst/>
            </a:prstGeom>
          </p:spPr>
        </p:pic>
        <p:pic>
          <p:nvPicPr>
            <p:cNvPr id="22" name="Graphique 21">
              <a:extLst>
                <a:ext uri="{FF2B5EF4-FFF2-40B4-BE49-F238E27FC236}">
                  <a16:creationId xmlns:a16="http://schemas.microsoft.com/office/drawing/2014/main" id="{FD0765CE-858B-476E-9324-C53AD93574FA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679530" y="1358320"/>
              <a:ext cx="1045045" cy="1205821"/>
            </a:xfrm>
            <a:prstGeom prst="rect">
              <a:avLst/>
            </a:prstGeom>
          </p:spPr>
        </p:pic>
        <p:pic>
          <p:nvPicPr>
            <p:cNvPr id="23" name="Graphique 22">
              <a:extLst>
                <a:ext uri="{FF2B5EF4-FFF2-40B4-BE49-F238E27FC236}">
                  <a16:creationId xmlns:a16="http://schemas.microsoft.com/office/drawing/2014/main" id="{955BFFED-8404-42BF-AA7E-6652FDBED4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62249" y="1044479"/>
              <a:ext cx="794518" cy="916751"/>
            </a:xfrm>
            <a:prstGeom prst="rect">
              <a:avLst/>
            </a:prstGeom>
          </p:spPr>
        </p:pic>
      </p:grpSp>
      <p:sp>
        <p:nvSpPr>
          <p:cNvPr id="28" name="ZoneTexte 27">
            <a:extLst>
              <a:ext uri="{FF2B5EF4-FFF2-40B4-BE49-F238E27FC236}">
                <a16:creationId xmlns:a16="http://schemas.microsoft.com/office/drawing/2014/main" id="{F375A38E-CB10-4B26-9B56-9118B240D26D}"/>
              </a:ext>
            </a:extLst>
          </p:cNvPr>
          <p:cNvSpPr txBox="1"/>
          <p:nvPr/>
        </p:nvSpPr>
        <p:spPr>
          <a:xfrm>
            <a:off x="1285851" y="408350"/>
            <a:ext cx="960711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5400">
                <a:solidFill>
                  <a:schemeClr val="tx1">
                    <a:lumMod val="85000"/>
                    <a:lumOff val="15000"/>
                  </a:schemeClr>
                </a:solidFill>
                <a:latin typeface="Berlin Sans FB Demi" panose="020E0802020502020306" pitchFamily="34" charset="0"/>
              </a:rPr>
              <a:t>SATISFAIT ? UNE REMARQUE ?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11789071-F8C2-4982-B097-5B35F10D12D6}"/>
              </a:ext>
            </a:extLst>
          </p:cNvPr>
          <p:cNvSpPr txBox="1">
            <a:spLocks/>
          </p:cNvSpPr>
          <p:nvPr/>
        </p:nvSpPr>
        <p:spPr>
          <a:xfrm>
            <a:off x="554090" y="1483360"/>
            <a:ext cx="5541910" cy="469360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b="1">
                <a:solidFill>
                  <a:srgbClr val="7030A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Votre avis nous intéresse !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fr-FR" u="sng">
                <a:latin typeface="Segoe UI" panose="020B0502040204020203" pitchFamily="34" charset="0"/>
                <a:cs typeface="Segoe UI" panose="020B0502040204020203" pitchFamily="34" charset="0"/>
              </a:rPr>
              <a:t>Répondez à l’enquête via ce formulaire (1 min)</a:t>
            </a:r>
            <a:br>
              <a:rPr lang="fr-FR">
                <a:latin typeface="Segoe UI" panose="020B0502040204020203" pitchFamily="34" charset="0"/>
                <a:cs typeface="Segoe UI" panose="020B0502040204020203" pitchFamily="34" charset="0"/>
              </a:rPr>
            </a:br>
            <a:br>
              <a:rPr lang="fr-FR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fr-FR">
                <a:latin typeface="Segoe UI" panose="020B0502040204020203" pitchFamily="34" charset="0"/>
                <a:cs typeface="Segoe UI" panose="020B0502040204020203" pitchFamily="34" charset="0"/>
              </a:rPr>
              <a:t>L’équipe </a:t>
            </a:r>
            <a:r>
              <a:rPr lang="fr-FR" err="1">
                <a:latin typeface="Segoe UI" panose="020B0502040204020203" pitchFamily="34" charset="0"/>
                <a:cs typeface="Segoe UI" panose="020B0502040204020203" pitchFamily="34" charset="0"/>
              </a:rPr>
              <a:t>Biz</a:t>
            </a:r>
            <a:r>
              <a:rPr lang="fr-FR">
                <a:latin typeface="Segoe UI" panose="020B0502040204020203" pitchFamily="34" charset="0"/>
                <a:cs typeface="Segoe UI" panose="020B0502040204020203" pitchFamily="34" charset="0"/>
              </a:rPr>
              <a:t> Apps French Community adapte le format et les sujets en fonction de vos retours !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>
                <a:latin typeface="Segoe UI" panose="020B0502040204020203" pitchFamily="34" charset="0"/>
                <a:cs typeface="Segoe UI" panose="020B0502040204020203" pitchFamily="34" charset="0"/>
              </a:rPr>
              <a:t>Un grand Merci !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105246EE-92BF-473B-8BD9-82A97324B584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64153" y="1496629"/>
            <a:ext cx="5020763" cy="5020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8317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732F9309-4143-EFB5-A5D6-F73F4A42B3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902" y="106688"/>
            <a:ext cx="11398195" cy="6033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3733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e 2">
            <a:extLst>
              <a:ext uri="{FF2B5EF4-FFF2-40B4-BE49-F238E27FC236}">
                <a16:creationId xmlns:a16="http://schemas.microsoft.com/office/drawing/2014/main" id="{AC059D25-7A38-43A3-8E8B-18133EEDD495}"/>
              </a:ext>
            </a:extLst>
          </p:cNvPr>
          <p:cNvGrpSpPr/>
          <p:nvPr/>
        </p:nvGrpSpPr>
        <p:grpSpPr>
          <a:xfrm>
            <a:off x="5109594" y="5377757"/>
            <a:ext cx="1661317" cy="1922518"/>
            <a:chOff x="10918047" y="1223507"/>
            <a:chExt cx="1171492" cy="1355682"/>
          </a:xfrm>
          <a:solidFill>
            <a:srgbClr val="0B556A">
              <a:alpha val="30000"/>
            </a:srgbClr>
          </a:solidFill>
        </p:grpSpPr>
        <p:pic>
          <p:nvPicPr>
            <p:cNvPr id="4" name="Graphique 3">
              <a:extLst>
                <a:ext uri="{FF2B5EF4-FFF2-40B4-BE49-F238E27FC236}">
                  <a16:creationId xmlns:a16="http://schemas.microsoft.com/office/drawing/2014/main" id="{58261B27-14F1-4265-87BD-1912292B6B1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95021" y="1662438"/>
              <a:ext cx="794518" cy="916751"/>
            </a:xfrm>
            <a:prstGeom prst="rect">
              <a:avLst/>
            </a:prstGeom>
          </p:spPr>
        </p:pic>
        <p:pic>
          <p:nvPicPr>
            <p:cNvPr id="5" name="Graphique 4">
              <a:extLst>
                <a:ext uri="{FF2B5EF4-FFF2-40B4-BE49-F238E27FC236}">
                  <a16:creationId xmlns:a16="http://schemas.microsoft.com/office/drawing/2014/main" id="{93546697-4A19-47AD-A83F-AA83035237F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272954" y="1282510"/>
              <a:ext cx="457440" cy="527815"/>
            </a:xfrm>
            <a:prstGeom prst="rect">
              <a:avLst/>
            </a:prstGeom>
          </p:spPr>
        </p:pic>
        <p:pic>
          <p:nvPicPr>
            <p:cNvPr id="6" name="Graphique 5">
              <a:extLst>
                <a:ext uri="{FF2B5EF4-FFF2-40B4-BE49-F238E27FC236}">
                  <a16:creationId xmlns:a16="http://schemas.microsoft.com/office/drawing/2014/main" id="{47C1C04E-B621-48BB-B503-C71A47AD5FD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0954599" y="1496074"/>
              <a:ext cx="636709" cy="734664"/>
            </a:xfrm>
            <a:prstGeom prst="rect">
              <a:avLst/>
            </a:prstGeom>
          </p:spPr>
        </p:pic>
        <p:pic>
          <p:nvPicPr>
            <p:cNvPr id="7" name="Graphique 6">
              <a:extLst>
                <a:ext uri="{FF2B5EF4-FFF2-40B4-BE49-F238E27FC236}">
                  <a16:creationId xmlns:a16="http://schemas.microsoft.com/office/drawing/2014/main" id="{FEE567DB-C1C8-4767-8921-1DC7CAAE897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918047" y="1223507"/>
              <a:ext cx="429460" cy="495531"/>
            </a:xfrm>
            <a:prstGeom prst="rect">
              <a:avLst/>
            </a:prstGeom>
          </p:spPr>
        </p:pic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id="{CE808B56-17CD-457A-A29D-52C2411EB2F0}"/>
              </a:ext>
            </a:extLst>
          </p:cNvPr>
          <p:cNvGrpSpPr/>
          <p:nvPr/>
        </p:nvGrpSpPr>
        <p:grpSpPr>
          <a:xfrm>
            <a:off x="153039" y="4023815"/>
            <a:ext cx="1339179" cy="1760210"/>
            <a:chOff x="10954599" y="1265743"/>
            <a:chExt cx="944334" cy="1241228"/>
          </a:xfrm>
        </p:grpSpPr>
        <p:pic>
          <p:nvPicPr>
            <p:cNvPr id="9" name="Graphique 8">
              <a:extLst>
                <a:ext uri="{FF2B5EF4-FFF2-40B4-BE49-F238E27FC236}">
                  <a16:creationId xmlns:a16="http://schemas.microsoft.com/office/drawing/2014/main" id="{7233D227-EBB8-4F5D-88D1-F57DB65EBB0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1104415" y="1590220"/>
              <a:ext cx="794518" cy="916751"/>
            </a:xfrm>
            <a:prstGeom prst="rect">
              <a:avLst/>
            </a:prstGeom>
          </p:spPr>
        </p:pic>
        <p:pic>
          <p:nvPicPr>
            <p:cNvPr id="10" name="Graphique 9">
              <a:extLst>
                <a:ext uri="{FF2B5EF4-FFF2-40B4-BE49-F238E27FC236}">
                  <a16:creationId xmlns:a16="http://schemas.microsoft.com/office/drawing/2014/main" id="{E5139FC1-F8C5-48DD-AF58-E3E771AC606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1239700" y="1265743"/>
              <a:ext cx="457440" cy="527815"/>
            </a:xfrm>
            <a:prstGeom prst="rect">
              <a:avLst/>
            </a:prstGeom>
          </p:spPr>
        </p:pic>
        <p:pic>
          <p:nvPicPr>
            <p:cNvPr id="11" name="Graphique 10">
              <a:extLst>
                <a:ext uri="{FF2B5EF4-FFF2-40B4-BE49-F238E27FC236}">
                  <a16:creationId xmlns:a16="http://schemas.microsoft.com/office/drawing/2014/main" id="{77B70F66-F788-468C-AC9E-376F92ECE41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0954599" y="1496074"/>
              <a:ext cx="636709" cy="734664"/>
            </a:xfrm>
            <a:prstGeom prst="rect">
              <a:avLst/>
            </a:prstGeom>
          </p:spPr>
        </p:pic>
      </p:grp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52799E89-1C5C-409C-9CA2-264639973365}"/>
              </a:ext>
            </a:extLst>
          </p:cNvPr>
          <p:cNvGrpSpPr/>
          <p:nvPr/>
        </p:nvGrpSpPr>
        <p:grpSpPr>
          <a:xfrm>
            <a:off x="7268162" y="-261344"/>
            <a:ext cx="2587071" cy="1911793"/>
            <a:chOff x="7302905" y="888738"/>
            <a:chExt cx="2587071" cy="1911793"/>
          </a:xfrm>
        </p:grpSpPr>
        <p:pic>
          <p:nvPicPr>
            <p:cNvPr id="13" name="Graphique 12">
              <a:extLst>
                <a:ext uri="{FF2B5EF4-FFF2-40B4-BE49-F238E27FC236}">
                  <a16:creationId xmlns:a16="http://schemas.microsoft.com/office/drawing/2014/main" id="{A223085C-334F-47DB-B166-DF7E295A691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7302905" y="888738"/>
              <a:ext cx="1630021" cy="1880794"/>
            </a:xfrm>
            <a:prstGeom prst="rect">
              <a:avLst/>
            </a:prstGeom>
          </p:spPr>
        </p:pic>
        <p:pic>
          <p:nvPicPr>
            <p:cNvPr id="14" name="Graphique 13">
              <a:extLst>
                <a:ext uri="{FF2B5EF4-FFF2-40B4-BE49-F238E27FC236}">
                  <a16:creationId xmlns:a16="http://schemas.microsoft.com/office/drawing/2014/main" id="{87666DF7-B360-4ED4-A71D-F6F817317F60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8265629" y="1594710"/>
              <a:ext cx="1045045" cy="1205821"/>
            </a:xfrm>
            <a:prstGeom prst="rect">
              <a:avLst/>
            </a:prstGeom>
          </p:spPr>
        </p:pic>
        <p:pic>
          <p:nvPicPr>
            <p:cNvPr id="15" name="Graphique 14">
              <a:extLst>
                <a:ext uri="{FF2B5EF4-FFF2-40B4-BE49-F238E27FC236}">
                  <a16:creationId xmlns:a16="http://schemas.microsoft.com/office/drawing/2014/main" id="{9A646E4D-3661-4694-AEF3-C7BCD9187534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9095458" y="1360934"/>
              <a:ext cx="794518" cy="916751"/>
            </a:xfrm>
            <a:prstGeom prst="rect">
              <a:avLst/>
            </a:prstGeom>
          </p:spPr>
        </p:pic>
      </p:grp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B3F72912-2E4A-42A8-9959-ED66404892CF}"/>
              </a:ext>
            </a:extLst>
          </p:cNvPr>
          <p:cNvGrpSpPr/>
          <p:nvPr/>
        </p:nvGrpSpPr>
        <p:grpSpPr>
          <a:xfrm>
            <a:off x="2161375" y="269286"/>
            <a:ext cx="2340716" cy="1719715"/>
            <a:chOff x="62249" y="880925"/>
            <a:chExt cx="2340716" cy="1719715"/>
          </a:xfrm>
        </p:grpSpPr>
        <p:pic>
          <p:nvPicPr>
            <p:cNvPr id="17" name="Graphique 16">
              <a:extLst>
                <a:ext uri="{FF2B5EF4-FFF2-40B4-BE49-F238E27FC236}">
                  <a16:creationId xmlns:a16="http://schemas.microsoft.com/office/drawing/2014/main" id="{717FD919-4F24-496E-B171-654F5FF415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912545" y="880925"/>
              <a:ext cx="1490420" cy="1719715"/>
            </a:xfrm>
            <a:prstGeom prst="rect">
              <a:avLst/>
            </a:prstGeom>
          </p:spPr>
        </p:pic>
        <p:pic>
          <p:nvPicPr>
            <p:cNvPr id="18" name="Graphique 17">
              <a:extLst>
                <a:ext uri="{FF2B5EF4-FFF2-40B4-BE49-F238E27FC236}">
                  <a16:creationId xmlns:a16="http://schemas.microsoft.com/office/drawing/2014/main" id="{56A08DBE-5EB0-41B3-AE0B-13F658EDE858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679530" y="1358320"/>
              <a:ext cx="1045045" cy="1205821"/>
            </a:xfrm>
            <a:prstGeom prst="rect">
              <a:avLst/>
            </a:prstGeom>
          </p:spPr>
        </p:pic>
        <p:pic>
          <p:nvPicPr>
            <p:cNvPr id="19" name="Graphique 18">
              <a:extLst>
                <a:ext uri="{FF2B5EF4-FFF2-40B4-BE49-F238E27FC236}">
                  <a16:creationId xmlns:a16="http://schemas.microsoft.com/office/drawing/2014/main" id="{D3D168D3-B082-4C18-A54B-5332E184D5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62249" y="1044479"/>
              <a:ext cx="794518" cy="916751"/>
            </a:xfrm>
            <a:prstGeom prst="rect">
              <a:avLst/>
            </a:prstGeom>
          </p:spPr>
        </p:pic>
      </p:grpSp>
      <p:pic>
        <p:nvPicPr>
          <p:cNvPr id="20" name="Graphique 19">
            <a:extLst>
              <a:ext uri="{FF2B5EF4-FFF2-40B4-BE49-F238E27FC236}">
                <a16:creationId xmlns:a16="http://schemas.microsoft.com/office/drawing/2014/main" id="{6BD30A42-7C73-4575-AB8C-7521B8DE3C4D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485468" y="3160449"/>
            <a:ext cx="491259" cy="491259"/>
          </a:xfrm>
          <a:prstGeom prst="rect">
            <a:avLst/>
          </a:prstGeom>
        </p:spPr>
      </p:pic>
      <p:pic>
        <p:nvPicPr>
          <p:cNvPr id="22" name="Graphique 21">
            <a:extLst>
              <a:ext uri="{FF2B5EF4-FFF2-40B4-BE49-F238E27FC236}">
                <a16:creationId xmlns:a16="http://schemas.microsoft.com/office/drawing/2014/main" id="{02CCCE3F-971A-4CBC-BD1E-15B4E9E49E8E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050118" y="3166015"/>
            <a:ext cx="491259" cy="491259"/>
          </a:xfrm>
          <a:prstGeom prst="rect">
            <a:avLst/>
          </a:prstGeom>
        </p:spPr>
      </p:pic>
      <p:pic>
        <p:nvPicPr>
          <p:cNvPr id="23" name="Graphique 22">
            <a:extLst>
              <a:ext uri="{FF2B5EF4-FFF2-40B4-BE49-F238E27FC236}">
                <a16:creationId xmlns:a16="http://schemas.microsoft.com/office/drawing/2014/main" id="{A076493A-E0BD-4EF7-8750-7745B20194A9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4010291" y="3166015"/>
            <a:ext cx="491259" cy="491259"/>
          </a:xfrm>
          <a:prstGeom prst="rect">
            <a:avLst/>
          </a:prstGeom>
        </p:spPr>
      </p:pic>
      <p:pic>
        <p:nvPicPr>
          <p:cNvPr id="24" name="Graphique 23">
            <a:extLst>
              <a:ext uri="{FF2B5EF4-FFF2-40B4-BE49-F238E27FC236}">
                <a16:creationId xmlns:a16="http://schemas.microsoft.com/office/drawing/2014/main" id="{04228E97-B42F-4AC5-8A3E-84D4D594B3AF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5970344" y="3166439"/>
            <a:ext cx="490835" cy="490835"/>
          </a:xfrm>
          <a:prstGeom prst="rect">
            <a:avLst/>
          </a:prstGeom>
        </p:spPr>
      </p:pic>
      <p:grpSp>
        <p:nvGrpSpPr>
          <p:cNvPr id="26" name="Groupe 25">
            <a:extLst>
              <a:ext uri="{FF2B5EF4-FFF2-40B4-BE49-F238E27FC236}">
                <a16:creationId xmlns:a16="http://schemas.microsoft.com/office/drawing/2014/main" id="{121C0080-57A8-4898-95D2-246BCAD3BF04}"/>
              </a:ext>
            </a:extLst>
          </p:cNvPr>
          <p:cNvGrpSpPr/>
          <p:nvPr/>
        </p:nvGrpSpPr>
        <p:grpSpPr>
          <a:xfrm>
            <a:off x="10253480" y="3681339"/>
            <a:ext cx="1755853" cy="1576168"/>
            <a:chOff x="10854242" y="1455130"/>
            <a:chExt cx="1238155" cy="1111451"/>
          </a:xfrm>
          <a:solidFill>
            <a:srgbClr val="0B556A">
              <a:alpha val="55000"/>
            </a:srgbClr>
          </a:solidFill>
        </p:grpSpPr>
        <p:pic>
          <p:nvPicPr>
            <p:cNvPr id="27" name="Graphique 26">
              <a:extLst>
                <a:ext uri="{FF2B5EF4-FFF2-40B4-BE49-F238E27FC236}">
                  <a16:creationId xmlns:a16="http://schemas.microsoft.com/office/drawing/2014/main" id="{7279CC21-417E-415C-91CA-A8445BDB0B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>
              <a:off x="11141692" y="1488894"/>
              <a:ext cx="794518" cy="916751"/>
            </a:xfrm>
            <a:prstGeom prst="rect">
              <a:avLst/>
            </a:prstGeom>
          </p:spPr>
        </p:pic>
        <p:pic>
          <p:nvPicPr>
            <p:cNvPr id="28" name="Graphique 27">
              <a:extLst>
                <a:ext uri="{FF2B5EF4-FFF2-40B4-BE49-F238E27FC236}">
                  <a16:creationId xmlns:a16="http://schemas.microsoft.com/office/drawing/2014/main" id="{4DE29018-59E4-4A9E-8A10-5004887AB83C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p:blipFill>
          <p:spPr>
            <a:xfrm>
              <a:off x="11634957" y="1455130"/>
              <a:ext cx="457440" cy="527815"/>
            </a:xfrm>
            <a:prstGeom prst="rect">
              <a:avLst/>
            </a:prstGeom>
          </p:spPr>
        </p:pic>
        <p:pic>
          <p:nvPicPr>
            <p:cNvPr id="29" name="Graphique 28">
              <a:extLst>
                <a:ext uri="{FF2B5EF4-FFF2-40B4-BE49-F238E27FC236}">
                  <a16:creationId xmlns:a16="http://schemas.microsoft.com/office/drawing/2014/main" id="{9794D5B2-00A2-4E6E-838C-8375387F22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10854242" y="1831917"/>
              <a:ext cx="636709" cy="734664"/>
            </a:xfrm>
            <a:prstGeom prst="rect">
              <a:avLst/>
            </a:prstGeom>
          </p:spPr>
        </p:pic>
        <p:pic>
          <p:nvPicPr>
            <p:cNvPr id="30" name="Graphique 29">
              <a:extLst>
                <a:ext uri="{FF2B5EF4-FFF2-40B4-BE49-F238E27FC236}">
                  <a16:creationId xmlns:a16="http://schemas.microsoft.com/office/drawing/2014/main" id="{3FD1E243-BA9F-49AD-88A3-79F65572B5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>
              <a:off x="11025127" y="1487414"/>
              <a:ext cx="429460" cy="495531"/>
            </a:xfrm>
            <a:prstGeom prst="rect">
              <a:avLst/>
            </a:prstGeom>
          </p:spPr>
        </p:pic>
        <p:pic>
          <p:nvPicPr>
            <p:cNvPr id="31" name="Graphique 30">
              <a:extLst>
                <a:ext uri="{FF2B5EF4-FFF2-40B4-BE49-F238E27FC236}">
                  <a16:creationId xmlns:a16="http://schemas.microsoft.com/office/drawing/2014/main" id="{82669D80-3993-4CEB-8E65-AA87D150BD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>
              <a:off x="11555336" y="2060315"/>
              <a:ext cx="429460" cy="495531"/>
            </a:xfrm>
            <a:prstGeom prst="rect">
              <a:avLst/>
            </a:prstGeom>
          </p:spPr>
        </p:pic>
      </p:grpSp>
      <p:sp>
        <p:nvSpPr>
          <p:cNvPr id="32" name="ZoneTexte 31">
            <a:extLst>
              <a:ext uri="{FF2B5EF4-FFF2-40B4-BE49-F238E27FC236}">
                <a16:creationId xmlns:a16="http://schemas.microsoft.com/office/drawing/2014/main" id="{2039521D-5521-4FA9-B27E-40DF9488BA9B}"/>
              </a:ext>
            </a:extLst>
          </p:cNvPr>
          <p:cNvSpPr txBox="1"/>
          <p:nvPr/>
        </p:nvSpPr>
        <p:spPr>
          <a:xfrm>
            <a:off x="3060270" y="2033253"/>
            <a:ext cx="503855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4800">
                <a:solidFill>
                  <a:schemeClr val="tx1">
                    <a:lumMod val="65000"/>
                    <a:lumOff val="35000"/>
                  </a:schemeClr>
                </a:solidFill>
                <a:latin typeface="Congenial Black" panose="020B0604020202020204" pitchFamily="2" charset="0"/>
              </a:rPr>
              <a:t>A  la  prochaine  !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3CD78EB7-563C-4025-87ED-8064992121A5}"/>
              </a:ext>
            </a:extLst>
          </p:cNvPr>
          <p:cNvSpPr txBox="1"/>
          <p:nvPr/>
        </p:nvSpPr>
        <p:spPr>
          <a:xfrm>
            <a:off x="834369" y="3863099"/>
            <a:ext cx="9490362" cy="132343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fr-FR" sz="48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Semibold"/>
                <a:cs typeface="Segoe UI Semibold"/>
              </a:rPr>
              <a:t>Mercredi </a:t>
            </a:r>
            <a:r>
              <a:rPr lang="fr-FR" sz="80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Semibold"/>
                <a:cs typeface="Segoe UI Semibold"/>
              </a:rPr>
              <a:t>27</a:t>
            </a:r>
            <a:r>
              <a:rPr lang="fr-FR" sz="48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Semibold"/>
                <a:cs typeface="Segoe UI Semibold"/>
              </a:rPr>
              <a:t> novembre à </a:t>
            </a:r>
            <a:r>
              <a:rPr lang="fr-FR" sz="60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Semibold"/>
                <a:cs typeface="Segoe UI Semibold"/>
              </a:rPr>
              <a:t>13h</a:t>
            </a:r>
            <a:endParaRPr lang="fr-FR" sz="4800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 Semibold"/>
              <a:cs typeface="Segoe UI Semibold"/>
            </a:endParaRPr>
          </a:p>
        </p:txBody>
      </p:sp>
      <p:pic>
        <p:nvPicPr>
          <p:cNvPr id="1026" name="Picture 2" descr="Microsoft">
            <a:extLst>
              <a:ext uri="{FF2B5EF4-FFF2-40B4-BE49-F238E27FC236}">
                <a16:creationId xmlns:a16="http://schemas.microsoft.com/office/drawing/2014/main" id="{256F5A27-48B0-1AE6-BE61-711E808F75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8725" y="3160449"/>
            <a:ext cx="548894" cy="491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7236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e 2">
            <a:extLst>
              <a:ext uri="{FF2B5EF4-FFF2-40B4-BE49-F238E27FC236}">
                <a16:creationId xmlns:a16="http://schemas.microsoft.com/office/drawing/2014/main" id="{3AA828FF-5EB5-443A-B23E-390D8DA1E1F6}"/>
              </a:ext>
            </a:extLst>
          </p:cNvPr>
          <p:cNvGrpSpPr/>
          <p:nvPr/>
        </p:nvGrpSpPr>
        <p:grpSpPr>
          <a:xfrm>
            <a:off x="-415147" y="5896739"/>
            <a:ext cx="1661317" cy="1922518"/>
            <a:chOff x="10918047" y="1223507"/>
            <a:chExt cx="1171492" cy="1355682"/>
          </a:xfrm>
          <a:solidFill>
            <a:srgbClr val="0B556A">
              <a:alpha val="30000"/>
            </a:srgbClr>
          </a:solidFill>
        </p:grpSpPr>
        <p:pic>
          <p:nvPicPr>
            <p:cNvPr id="4" name="Graphique 3">
              <a:extLst>
                <a:ext uri="{FF2B5EF4-FFF2-40B4-BE49-F238E27FC236}">
                  <a16:creationId xmlns:a16="http://schemas.microsoft.com/office/drawing/2014/main" id="{7B877CB9-F65C-480E-B05C-FCFC6550E7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95021" y="1662438"/>
              <a:ext cx="794518" cy="916751"/>
            </a:xfrm>
            <a:prstGeom prst="rect">
              <a:avLst/>
            </a:prstGeom>
          </p:spPr>
        </p:pic>
        <p:pic>
          <p:nvPicPr>
            <p:cNvPr id="5" name="Graphique 4">
              <a:extLst>
                <a:ext uri="{FF2B5EF4-FFF2-40B4-BE49-F238E27FC236}">
                  <a16:creationId xmlns:a16="http://schemas.microsoft.com/office/drawing/2014/main" id="{6279383C-FA56-49E8-A05E-97B77902380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272954" y="1282510"/>
              <a:ext cx="457440" cy="527815"/>
            </a:xfrm>
            <a:prstGeom prst="rect">
              <a:avLst/>
            </a:prstGeom>
          </p:spPr>
        </p:pic>
        <p:pic>
          <p:nvPicPr>
            <p:cNvPr id="6" name="Graphique 5">
              <a:extLst>
                <a:ext uri="{FF2B5EF4-FFF2-40B4-BE49-F238E27FC236}">
                  <a16:creationId xmlns:a16="http://schemas.microsoft.com/office/drawing/2014/main" id="{4FBA63D0-D016-4612-A632-5D1CA1D95C0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0954599" y="1496074"/>
              <a:ext cx="636709" cy="734664"/>
            </a:xfrm>
            <a:prstGeom prst="rect">
              <a:avLst/>
            </a:prstGeom>
          </p:spPr>
        </p:pic>
        <p:pic>
          <p:nvPicPr>
            <p:cNvPr id="7" name="Graphique 6">
              <a:extLst>
                <a:ext uri="{FF2B5EF4-FFF2-40B4-BE49-F238E27FC236}">
                  <a16:creationId xmlns:a16="http://schemas.microsoft.com/office/drawing/2014/main" id="{E84BF2EB-EA44-43E0-B009-C88BE538429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918047" y="1223507"/>
              <a:ext cx="429460" cy="495531"/>
            </a:xfrm>
            <a:prstGeom prst="rect">
              <a:avLst/>
            </a:prstGeom>
          </p:spPr>
        </p:pic>
      </p:grp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DCACDE1F-C022-4342-BA5C-5CBAD0B79E60}"/>
              </a:ext>
            </a:extLst>
          </p:cNvPr>
          <p:cNvGrpSpPr/>
          <p:nvPr/>
        </p:nvGrpSpPr>
        <p:grpSpPr>
          <a:xfrm>
            <a:off x="11284916" y="5734623"/>
            <a:ext cx="2002439" cy="1988590"/>
            <a:chOff x="3067345" y="4799458"/>
            <a:chExt cx="2002439" cy="1988590"/>
          </a:xfrm>
        </p:grpSpPr>
        <p:pic>
          <p:nvPicPr>
            <p:cNvPr id="13" name="Graphique 12">
              <a:extLst>
                <a:ext uri="{FF2B5EF4-FFF2-40B4-BE49-F238E27FC236}">
                  <a16:creationId xmlns:a16="http://schemas.microsoft.com/office/drawing/2014/main" id="{687ACAC2-C877-49B0-AAE7-78C1A37EA4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067345" y="4869584"/>
              <a:ext cx="1199270" cy="1383774"/>
            </a:xfrm>
            <a:prstGeom prst="rect">
              <a:avLst/>
            </a:prstGeom>
          </p:spPr>
        </p:pic>
        <p:pic>
          <p:nvPicPr>
            <p:cNvPr id="14" name="Graphique 13">
              <a:extLst>
                <a:ext uri="{FF2B5EF4-FFF2-40B4-BE49-F238E27FC236}">
                  <a16:creationId xmlns:a16="http://schemas.microsoft.com/office/drawing/2014/main" id="{E355A342-FD90-4804-AD4E-E688711AF4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3896627" y="5582227"/>
              <a:ext cx="1045045" cy="1205821"/>
            </a:xfrm>
            <a:prstGeom prst="rect">
              <a:avLst/>
            </a:prstGeom>
          </p:spPr>
        </p:pic>
        <p:pic>
          <p:nvPicPr>
            <p:cNvPr id="15" name="Graphique 14">
              <a:extLst>
                <a:ext uri="{FF2B5EF4-FFF2-40B4-BE49-F238E27FC236}">
                  <a16:creationId xmlns:a16="http://schemas.microsoft.com/office/drawing/2014/main" id="{A9F64B79-0EF6-476D-9764-2AA485C9F46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4112163" y="4799458"/>
              <a:ext cx="957621" cy="1104947"/>
            </a:xfrm>
            <a:prstGeom prst="rect">
              <a:avLst/>
            </a:prstGeom>
          </p:spPr>
        </p:pic>
      </p:grp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C8EAA6DF-91B9-48CC-8C0F-217747164A59}"/>
              </a:ext>
            </a:extLst>
          </p:cNvPr>
          <p:cNvGrpSpPr/>
          <p:nvPr/>
        </p:nvGrpSpPr>
        <p:grpSpPr>
          <a:xfrm>
            <a:off x="11157350" y="-955897"/>
            <a:ext cx="2587071" cy="1911793"/>
            <a:chOff x="7302905" y="888738"/>
            <a:chExt cx="2587071" cy="1911793"/>
          </a:xfrm>
        </p:grpSpPr>
        <p:pic>
          <p:nvPicPr>
            <p:cNvPr id="17" name="Graphique 16">
              <a:extLst>
                <a:ext uri="{FF2B5EF4-FFF2-40B4-BE49-F238E27FC236}">
                  <a16:creationId xmlns:a16="http://schemas.microsoft.com/office/drawing/2014/main" id="{A2EBFB47-7EDB-4077-A724-4750AF70CBB3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7302905" y="888738"/>
              <a:ext cx="1630021" cy="1880794"/>
            </a:xfrm>
            <a:prstGeom prst="rect">
              <a:avLst/>
            </a:prstGeom>
          </p:spPr>
        </p:pic>
        <p:pic>
          <p:nvPicPr>
            <p:cNvPr id="18" name="Graphique 17">
              <a:extLst>
                <a:ext uri="{FF2B5EF4-FFF2-40B4-BE49-F238E27FC236}">
                  <a16:creationId xmlns:a16="http://schemas.microsoft.com/office/drawing/2014/main" id="{0525E1D5-ADC5-4F50-910E-D9915D3D29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8265629" y="1594710"/>
              <a:ext cx="1045045" cy="1205821"/>
            </a:xfrm>
            <a:prstGeom prst="rect">
              <a:avLst/>
            </a:prstGeom>
          </p:spPr>
        </p:pic>
        <p:pic>
          <p:nvPicPr>
            <p:cNvPr id="19" name="Graphique 18">
              <a:extLst>
                <a:ext uri="{FF2B5EF4-FFF2-40B4-BE49-F238E27FC236}">
                  <a16:creationId xmlns:a16="http://schemas.microsoft.com/office/drawing/2014/main" id="{810B15C1-8682-45B3-8C11-F7510D6FCDF8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9095458" y="1360934"/>
              <a:ext cx="794518" cy="916751"/>
            </a:xfrm>
            <a:prstGeom prst="rect">
              <a:avLst/>
            </a:prstGeom>
          </p:spPr>
        </p:pic>
      </p:grp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F318469F-192A-4C92-BC79-F19B0F038D15}"/>
              </a:ext>
            </a:extLst>
          </p:cNvPr>
          <p:cNvGrpSpPr/>
          <p:nvPr/>
        </p:nvGrpSpPr>
        <p:grpSpPr>
          <a:xfrm>
            <a:off x="-1554957" y="-723849"/>
            <a:ext cx="2340716" cy="1719715"/>
            <a:chOff x="62249" y="880925"/>
            <a:chExt cx="2340716" cy="1719715"/>
          </a:xfrm>
        </p:grpSpPr>
        <p:pic>
          <p:nvPicPr>
            <p:cNvPr id="21" name="Graphique 20">
              <a:extLst>
                <a:ext uri="{FF2B5EF4-FFF2-40B4-BE49-F238E27FC236}">
                  <a16:creationId xmlns:a16="http://schemas.microsoft.com/office/drawing/2014/main" id="{532E7B95-5613-40AC-ACAA-FC840E90DFE6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912545" y="880925"/>
              <a:ext cx="1490420" cy="1719715"/>
            </a:xfrm>
            <a:prstGeom prst="rect">
              <a:avLst/>
            </a:prstGeom>
          </p:spPr>
        </p:pic>
        <p:pic>
          <p:nvPicPr>
            <p:cNvPr id="22" name="Graphique 21">
              <a:extLst>
                <a:ext uri="{FF2B5EF4-FFF2-40B4-BE49-F238E27FC236}">
                  <a16:creationId xmlns:a16="http://schemas.microsoft.com/office/drawing/2014/main" id="{FD0765CE-858B-476E-9324-C53AD93574FA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679530" y="1358320"/>
              <a:ext cx="1045045" cy="1205821"/>
            </a:xfrm>
            <a:prstGeom prst="rect">
              <a:avLst/>
            </a:prstGeom>
          </p:spPr>
        </p:pic>
        <p:pic>
          <p:nvPicPr>
            <p:cNvPr id="23" name="Graphique 22">
              <a:extLst>
                <a:ext uri="{FF2B5EF4-FFF2-40B4-BE49-F238E27FC236}">
                  <a16:creationId xmlns:a16="http://schemas.microsoft.com/office/drawing/2014/main" id="{955BFFED-8404-42BF-AA7E-6652FDBED4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62249" y="1044479"/>
              <a:ext cx="794518" cy="916751"/>
            </a:xfrm>
            <a:prstGeom prst="rect">
              <a:avLst/>
            </a:prstGeom>
          </p:spPr>
        </p:pic>
      </p:grpSp>
      <p:sp>
        <p:nvSpPr>
          <p:cNvPr id="28" name="ZoneTexte 27">
            <a:extLst>
              <a:ext uri="{FF2B5EF4-FFF2-40B4-BE49-F238E27FC236}">
                <a16:creationId xmlns:a16="http://schemas.microsoft.com/office/drawing/2014/main" id="{F375A38E-CB10-4B26-9B56-9118B240D26D}"/>
              </a:ext>
            </a:extLst>
          </p:cNvPr>
          <p:cNvSpPr txBox="1"/>
          <p:nvPr/>
        </p:nvSpPr>
        <p:spPr>
          <a:xfrm>
            <a:off x="2149860" y="408350"/>
            <a:ext cx="787908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5400">
                <a:solidFill>
                  <a:schemeClr val="tx1">
                    <a:lumMod val="85000"/>
                    <a:lumOff val="15000"/>
                  </a:schemeClr>
                </a:solidFill>
                <a:latin typeface="Berlin Sans FB Demi" panose="020E0802020502020306" pitchFamily="34" charset="0"/>
              </a:rPr>
              <a:t>FRENCH POWER BREAK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057949E5-C76B-41E4-A234-9FEFD8E7727C}"/>
              </a:ext>
            </a:extLst>
          </p:cNvPr>
          <p:cNvSpPr txBox="1"/>
          <p:nvPr/>
        </p:nvSpPr>
        <p:spPr>
          <a:xfrm>
            <a:off x="5882452" y="136008"/>
            <a:ext cx="413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Le</a:t>
            </a: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2C5CF5A8-3BD5-48C7-ABCB-0D4E764CF6D1}"/>
              </a:ext>
            </a:extLst>
          </p:cNvPr>
          <p:cNvSpPr txBox="1"/>
          <p:nvPr/>
        </p:nvSpPr>
        <p:spPr>
          <a:xfrm>
            <a:off x="4530773" y="1328994"/>
            <a:ext cx="3117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i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 événement organisé par…</a:t>
            </a:r>
          </a:p>
        </p:txBody>
      </p:sp>
      <p:pic>
        <p:nvPicPr>
          <p:cNvPr id="40" name="Image 39">
            <a:extLst>
              <a:ext uri="{FF2B5EF4-FFF2-40B4-BE49-F238E27FC236}">
                <a16:creationId xmlns:a16="http://schemas.microsoft.com/office/drawing/2014/main" id="{B99A5B8E-3F8C-413F-80CE-5B954AD816AC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0132" y="1895172"/>
            <a:ext cx="2247476" cy="2247476"/>
          </a:xfrm>
          <a:prstGeom prst="rect">
            <a:avLst/>
          </a:prstGeom>
        </p:spPr>
      </p:pic>
      <p:pic>
        <p:nvPicPr>
          <p:cNvPr id="45" name="Image 44" descr="Une image contenant texte, signe, clipart&#10;&#10;Description générée automatiquement">
            <a:extLst>
              <a:ext uri="{FF2B5EF4-FFF2-40B4-BE49-F238E27FC236}">
                <a16:creationId xmlns:a16="http://schemas.microsoft.com/office/drawing/2014/main" id="{5EEF6BD0-E7EE-46DE-AFFB-B7878B3947EF}"/>
              </a:ext>
            </a:extLst>
          </p:cNvPr>
          <p:cNvPicPr>
            <a:picLocks noChangeAspect="1"/>
          </p:cNvPicPr>
          <p:nvPr/>
        </p:nvPicPr>
        <p:blipFill>
          <a:blip r:embed="rId2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3343" y="4134133"/>
            <a:ext cx="3519488" cy="2097591"/>
          </a:xfrm>
          <a:prstGeom prst="rect">
            <a:avLst/>
          </a:prstGeom>
        </p:spPr>
      </p:pic>
      <p:sp>
        <p:nvSpPr>
          <p:cNvPr id="49" name="ZoneTexte 48">
            <a:extLst>
              <a:ext uri="{FF2B5EF4-FFF2-40B4-BE49-F238E27FC236}">
                <a16:creationId xmlns:a16="http://schemas.microsoft.com/office/drawing/2014/main" id="{B0B9418A-40E0-41A6-B1FF-CB0910239602}"/>
              </a:ext>
            </a:extLst>
          </p:cNvPr>
          <p:cNvSpPr txBox="1"/>
          <p:nvPr/>
        </p:nvSpPr>
        <p:spPr>
          <a:xfrm>
            <a:off x="3783060" y="2757300"/>
            <a:ext cx="667538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800">
                <a:latin typeface="Segoe UI Semibold" panose="020B0702040204020203" pitchFamily="34" charset="0"/>
                <a:cs typeface="Segoe UI Semibold" panose="020B0702040204020203" pitchFamily="34" charset="0"/>
              </a:rPr>
              <a:t>https://bizappsfrenchcommunity.com/</a:t>
            </a:r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C412D839-4B7B-4B71-A64E-A034C5FBB180}"/>
              </a:ext>
            </a:extLst>
          </p:cNvPr>
          <p:cNvSpPr txBox="1"/>
          <p:nvPr/>
        </p:nvSpPr>
        <p:spPr>
          <a:xfrm>
            <a:off x="4530773" y="4093273"/>
            <a:ext cx="2286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i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 association avec…</a:t>
            </a:r>
          </a:p>
        </p:txBody>
      </p:sp>
      <p:sp>
        <p:nvSpPr>
          <p:cNvPr id="51" name="ZoneTexte 50">
            <a:extLst>
              <a:ext uri="{FF2B5EF4-FFF2-40B4-BE49-F238E27FC236}">
                <a16:creationId xmlns:a16="http://schemas.microsoft.com/office/drawing/2014/main" id="{5127C032-063A-4B63-B694-127C12F8B489}"/>
              </a:ext>
            </a:extLst>
          </p:cNvPr>
          <p:cNvSpPr txBox="1"/>
          <p:nvPr/>
        </p:nvSpPr>
        <p:spPr>
          <a:xfrm>
            <a:off x="4230108" y="5543139"/>
            <a:ext cx="288779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800">
                <a:latin typeface="Segoe UI Semibold" panose="020B0702040204020203" pitchFamily="34" charset="0"/>
                <a:cs typeface="Segoe UI Semibold" panose="020B0702040204020203" pitchFamily="34" charset="0"/>
              </a:rPr>
              <a:t>https://ppfc.fr/</a:t>
            </a:r>
          </a:p>
        </p:txBody>
      </p:sp>
    </p:spTree>
    <p:extLst>
      <p:ext uri="{BB962C8B-B14F-4D97-AF65-F5344CB8AC3E}">
        <p14:creationId xmlns:p14="http://schemas.microsoft.com/office/powerpoint/2010/main" val="19587732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e 2">
            <a:extLst>
              <a:ext uri="{FF2B5EF4-FFF2-40B4-BE49-F238E27FC236}">
                <a16:creationId xmlns:a16="http://schemas.microsoft.com/office/drawing/2014/main" id="{3AA828FF-5EB5-443A-B23E-390D8DA1E1F6}"/>
              </a:ext>
            </a:extLst>
          </p:cNvPr>
          <p:cNvGrpSpPr/>
          <p:nvPr/>
        </p:nvGrpSpPr>
        <p:grpSpPr>
          <a:xfrm>
            <a:off x="-415147" y="5896739"/>
            <a:ext cx="1661317" cy="1922518"/>
            <a:chOff x="10918047" y="1223507"/>
            <a:chExt cx="1171492" cy="1355682"/>
          </a:xfrm>
          <a:solidFill>
            <a:srgbClr val="0B556A">
              <a:alpha val="30000"/>
            </a:srgbClr>
          </a:solidFill>
        </p:grpSpPr>
        <p:pic>
          <p:nvPicPr>
            <p:cNvPr id="4" name="Graphique 3">
              <a:extLst>
                <a:ext uri="{FF2B5EF4-FFF2-40B4-BE49-F238E27FC236}">
                  <a16:creationId xmlns:a16="http://schemas.microsoft.com/office/drawing/2014/main" id="{7B877CB9-F65C-480E-B05C-FCFC6550E7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1295021" y="1662438"/>
              <a:ext cx="794518" cy="916751"/>
            </a:xfrm>
            <a:prstGeom prst="rect">
              <a:avLst/>
            </a:prstGeom>
          </p:spPr>
        </p:pic>
        <p:pic>
          <p:nvPicPr>
            <p:cNvPr id="5" name="Graphique 4">
              <a:extLst>
                <a:ext uri="{FF2B5EF4-FFF2-40B4-BE49-F238E27FC236}">
                  <a16:creationId xmlns:a16="http://schemas.microsoft.com/office/drawing/2014/main" id="{6279383C-FA56-49E8-A05E-97B77902380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1272954" y="1282510"/>
              <a:ext cx="457440" cy="527815"/>
            </a:xfrm>
            <a:prstGeom prst="rect">
              <a:avLst/>
            </a:prstGeom>
          </p:spPr>
        </p:pic>
        <p:pic>
          <p:nvPicPr>
            <p:cNvPr id="6" name="Graphique 5">
              <a:extLst>
                <a:ext uri="{FF2B5EF4-FFF2-40B4-BE49-F238E27FC236}">
                  <a16:creationId xmlns:a16="http://schemas.microsoft.com/office/drawing/2014/main" id="{4FBA63D0-D016-4612-A632-5D1CA1D95C0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954599" y="1496074"/>
              <a:ext cx="636709" cy="734664"/>
            </a:xfrm>
            <a:prstGeom prst="rect">
              <a:avLst/>
            </a:prstGeom>
          </p:spPr>
        </p:pic>
        <p:pic>
          <p:nvPicPr>
            <p:cNvPr id="7" name="Graphique 6">
              <a:extLst>
                <a:ext uri="{FF2B5EF4-FFF2-40B4-BE49-F238E27FC236}">
                  <a16:creationId xmlns:a16="http://schemas.microsoft.com/office/drawing/2014/main" id="{E84BF2EB-EA44-43E0-B009-C88BE538429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0918047" y="1223507"/>
              <a:ext cx="429460" cy="495531"/>
            </a:xfrm>
            <a:prstGeom prst="rect">
              <a:avLst/>
            </a:prstGeom>
          </p:spPr>
        </p:pic>
      </p:grp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DCACDE1F-C022-4342-BA5C-5CBAD0B79E60}"/>
              </a:ext>
            </a:extLst>
          </p:cNvPr>
          <p:cNvGrpSpPr/>
          <p:nvPr/>
        </p:nvGrpSpPr>
        <p:grpSpPr>
          <a:xfrm>
            <a:off x="11284916" y="5734623"/>
            <a:ext cx="2002439" cy="1988590"/>
            <a:chOff x="3067345" y="4799458"/>
            <a:chExt cx="2002439" cy="1988590"/>
          </a:xfrm>
        </p:grpSpPr>
        <p:pic>
          <p:nvPicPr>
            <p:cNvPr id="13" name="Graphique 12">
              <a:extLst>
                <a:ext uri="{FF2B5EF4-FFF2-40B4-BE49-F238E27FC236}">
                  <a16:creationId xmlns:a16="http://schemas.microsoft.com/office/drawing/2014/main" id="{687ACAC2-C877-49B0-AAE7-78C1A37EA4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3067345" y="4869584"/>
              <a:ext cx="1199270" cy="1383774"/>
            </a:xfrm>
            <a:prstGeom prst="rect">
              <a:avLst/>
            </a:prstGeom>
          </p:spPr>
        </p:pic>
        <p:pic>
          <p:nvPicPr>
            <p:cNvPr id="14" name="Graphique 13">
              <a:extLst>
                <a:ext uri="{FF2B5EF4-FFF2-40B4-BE49-F238E27FC236}">
                  <a16:creationId xmlns:a16="http://schemas.microsoft.com/office/drawing/2014/main" id="{E355A342-FD90-4804-AD4E-E688711AF4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3896627" y="5582227"/>
              <a:ext cx="1045045" cy="1205821"/>
            </a:xfrm>
            <a:prstGeom prst="rect">
              <a:avLst/>
            </a:prstGeom>
          </p:spPr>
        </p:pic>
        <p:pic>
          <p:nvPicPr>
            <p:cNvPr id="15" name="Graphique 14">
              <a:extLst>
                <a:ext uri="{FF2B5EF4-FFF2-40B4-BE49-F238E27FC236}">
                  <a16:creationId xmlns:a16="http://schemas.microsoft.com/office/drawing/2014/main" id="{A9F64B79-0EF6-476D-9764-2AA485C9F46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4112163" y="4799458"/>
              <a:ext cx="957621" cy="1104947"/>
            </a:xfrm>
            <a:prstGeom prst="rect">
              <a:avLst/>
            </a:prstGeom>
          </p:spPr>
        </p:pic>
      </p:grp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C8EAA6DF-91B9-48CC-8C0F-217747164A59}"/>
              </a:ext>
            </a:extLst>
          </p:cNvPr>
          <p:cNvGrpSpPr/>
          <p:nvPr/>
        </p:nvGrpSpPr>
        <p:grpSpPr>
          <a:xfrm>
            <a:off x="11157350" y="-955897"/>
            <a:ext cx="2587071" cy="1911793"/>
            <a:chOff x="7302905" y="888738"/>
            <a:chExt cx="2587071" cy="1911793"/>
          </a:xfrm>
        </p:grpSpPr>
        <p:pic>
          <p:nvPicPr>
            <p:cNvPr id="17" name="Graphique 16">
              <a:extLst>
                <a:ext uri="{FF2B5EF4-FFF2-40B4-BE49-F238E27FC236}">
                  <a16:creationId xmlns:a16="http://schemas.microsoft.com/office/drawing/2014/main" id="{A2EBFB47-7EDB-4077-A724-4750AF70CBB3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7302905" y="888738"/>
              <a:ext cx="1630021" cy="1880794"/>
            </a:xfrm>
            <a:prstGeom prst="rect">
              <a:avLst/>
            </a:prstGeom>
          </p:spPr>
        </p:pic>
        <p:pic>
          <p:nvPicPr>
            <p:cNvPr id="18" name="Graphique 17">
              <a:extLst>
                <a:ext uri="{FF2B5EF4-FFF2-40B4-BE49-F238E27FC236}">
                  <a16:creationId xmlns:a16="http://schemas.microsoft.com/office/drawing/2014/main" id="{0525E1D5-ADC5-4F50-910E-D9915D3D29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8265629" y="1594710"/>
              <a:ext cx="1045045" cy="1205821"/>
            </a:xfrm>
            <a:prstGeom prst="rect">
              <a:avLst/>
            </a:prstGeom>
          </p:spPr>
        </p:pic>
        <p:pic>
          <p:nvPicPr>
            <p:cNvPr id="19" name="Graphique 18">
              <a:extLst>
                <a:ext uri="{FF2B5EF4-FFF2-40B4-BE49-F238E27FC236}">
                  <a16:creationId xmlns:a16="http://schemas.microsoft.com/office/drawing/2014/main" id="{810B15C1-8682-45B3-8C11-F7510D6FCDF8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9095458" y="1360934"/>
              <a:ext cx="794518" cy="916751"/>
            </a:xfrm>
            <a:prstGeom prst="rect">
              <a:avLst/>
            </a:prstGeom>
          </p:spPr>
        </p:pic>
      </p:grp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F318469F-192A-4C92-BC79-F19B0F038D15}"/>
              </a:ext>
            </a:extLst>
          </p:cNvPr>
          <p:cNvGrpSpPr/>
          <p:nvPr/>
        </p:nvGrpSpPr>
        <p:grpSpPr>
          <a:xfrm>
            <a:off x="-1554957" y="-723849"/>
            <a:ext cx="2340716" cy="1719715"/>
            <a:chOff x="62249" y="880925"/>
            <a:chExt cx="2340716" cy="1719715"/>
          </a:xfrm>
        </p:grpSpPr>
        <p:pic>
          <p:nvPicPr>
            <p:cNvPr id="21" name="Graphique 20">
              <a:extLst>
                <a:ext uri="{FF2B5EF4-FFF2-40B4-BE49-F238E27FC236}">
                  <a16:creationId xmlns:a16="http://schemas.microsoft.com/office/drawing/2014/main" id="{532E7B95-5613-40AC-ACAA-FC840E90DFE6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912545" y="880925"/>
              <a:ext cx="1490420" cy="1719715"/>
            </a:xfrm>
            <a:prstGeom prst="rect">
              <a:avLst/>
            </a:prstGeom>
          </p:spPr>
        </p:pic>
        <p:pic>
          <p:nvPicPr>
            <p:cNvPr id="22" name="Graphique 21">
              <a:extLst>
                <a:ext uri="{FF2B5EF4-FFF2-40B4-BE49-F238E27FC236}">
                  <a16:creationId xmlns:a16="http://schemas.microsoft.com/office/drawing/2014/main" id="{FD0765CE-858B-476E-9324-C53AD93574FA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679530" y="1358320"/>
              <a:ext cx="1045045" cy="1205821"/>
            </a:xfrm>
            <a:prstGeom prst="rect">
              <a:avLst/>
            </a:prstGeom>
          </p:spPr>
        </p:pic>
        <p:pic>
          <p:nvPicPr>
            <p:cNvPr id="23" name="Graphique 22">
              <a:extLst>
                <a:ext uri="{FF2B5EF4-FFF2-40B4-BE49-F238E27FC236}">
                  <a16:creationId xmlns:a16="http://schemas.microsoft.com/office/drawing/2014/main" id="{955BFFED-8404-42BF-AA7E-6652FDBED4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62249" y="1044479"/>
              <a:ext cx="794518" cy="916751"/>
            </a:xfrm>
            <a:prstGeom prst="rect">
              <a:avLst/>
            </a:prstGeom>
          </p:spPr>
        </p:pic>
      </p:grpSp>
      <p:sp>
        <p:nvSpPr>
          <p:cNvPr id="28" name="ZoneTexte 27">
            <a:extLst>
              <a:ext uri="{FF2B5EF4-FFF2-40B4-BE49-F238E27FC236}">
                <a16:creationId xmlns:a16="http://schemas.microsoft.com/office/drawing/2014/main" id="{F375A38E-CB10-4B26-9B56-9118B240D26D}"/>
              </a:ext>
            </a:extLst>
          </p:cNvPr>
          <p:cNvSpPr txBox="1"/>
          <p:nvPr/>
        </p:nvSpPr>
        <p:spPr>
          <a:xfrm>
            <a:off x="2865604" y="408350"/>
            <a:ext cx="644759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5400">
                <a:solidFill>
                  <a:schemeClr val="tx1">
                    <a:lumMod val="85000"/>
                    <a:lumOff val="15000"/>
                  </a:schemeClr>
                </a:solidFill>
                <a:latin typeface="Berlin Sans FB Demi" panose="020E0802020502020306" pitchFamily="34" charset="0"/>
              </a:rPr>
              <a:t>CALL FOR SPEAKER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24DE8EFB-3071-468A-AB67-58360A8FD141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9310" y="1673543"/>
            <a:ext cx="4223197" cy="4223197"/>
          </a:xfrm>
          <a:prstGeom prst="rect">
            <a:avLst/>
          </a:prstGeom>
        </p:spPr>
      </p:pic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FE112C0A-D15A-43D8-8528-EC55C1F7BF1E}"/>
              </a:ext>
            </a:extLst>
          </p:cNvPr>
          <p:cNvSpPr txBox="1">
            <a:spLocks/>
          </p:cNvSpPr>
          <p:nvPr/>
        </p:nvSpPr>
        <p:spPr>
          <a:xfrm>
            <a:off x="554090" y="1483360"/>
            <a:ext cx="5541910" cy="469360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b="1">
                <a:solidFill>
                  <a:srgbClr val="7030A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Envie de participer et proposer une session speaker ?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fr-FR" u="sng">
                <a:latin typeface="Segoe UI" panose="020B0502040204020203" pitchFamily="34" charset="0"/>
                <a:cs typeface="Segoe UI" panose="020B0502040204020203" pitchFamily="34" charset="0"/>
              </a:rPr>
              <a:t>C'est ouvert à tous et gratuit!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fr-FR">
                <a:latin typeface="Segoe UI" panose="020B0502040204020203" pitchFamily="34" charset="0"/>
                <a:cs typeface="Segoe UI" panose="020B0502040204020203" pitchFamily="34" charset="0"/>
              </a:rPr>
              <a:t>Déposes ton sujet de session </a:t>
            </a:r>
            <a:br>
              <a:rPr lang="fr-FR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fr-FR">
                <a:latin typeface="Segoe UI" panose="020B0502040204020203" pitchFamily="34" charset="0"/>
                <a:cs typeface="Segoe UI" panose="020B0502040204020203" pitchFamily="34" charset="0"/>
              </a:rPr>
              <a:t>(15 à 20 min ) via ce formulaire &gt;&gt; </a:t>
            </a:r>
            <a:br>
              <a:rPr lang="fr-FR">
                <a:latin typeface="Segoe UI" panose="020B0502040204020203" pitchFamily="34" charset="0"/>
                <a:cs typeface="Segoe UI" panose="020B0502040204020203" pitchFamily="34" charset="0"/>
              </a:rPr>
            </a:br>
            <a:br>
              <a:rPr lang="fr-FR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fr-FR">
                <a:latin typeface="Segoe UI" panose="020B0502040204020203" pitchFamily="34" charset="0"/>
                <a:cs typeface="Segoe UI" panose="020B0502040204020203" pitchFamily="34" charset="0"/>
              </a:rPr>
              <a:t>L’équipe </a:t>
            </a:r>
            <a:r>
              <a:rPr lang="fr-FR" err="1">
                <a:latin typeface="Segoe UI" panose="020B0502040204020203" pitchFamily="34" charset="0"/>
                <a:cs typeface="Segoe UI" panose="020B0502040204020203" pitchFamily="34" charset="0"/>
              </a:rPr>
              <a:t>Biz</a:t>
            </a:r>
            <a:r>
              <a:rPr lang="fr-FR">
                <a:latin typeface="Segoe UI" panose="020B0502040204020203" pitchFamily="34" charset="0"/>
                <a:cs typeface="Segoe UI" panose="020B0502040204020203" pitchFamily="34" charset="0"/>
              </a:rPr>
              <a:t> Apps French Community te recontactera.</a:t>
            </a:r>
          </a:p>
        </p:txBody>
      </p:sp>
    </p:spTree>
    <p:extLst>
      <p:ext uri="{BB962C8B-B14F-4D97-AF65-F5344CB8AC3E}">
        <p14:creationId xmlns:p14="http://schemas.microsoft.com/office/powerpoint/2010/main" val="38154525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ce réservé pour une image  5" descr="Crayons colorés sur fond noir">
            <a:extLst>
              <a:ext uri="{FF2B5EF4-FFF2-40B4-BE49-F238E27FC236}">
                <a16:creationId xmlns:a16="http://schemas.microsoft.com/office/drawing/2014/main" id="{9FAF39F0-1F61-442F-A6A1-A18D9230598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22" r="27"/>
          <a:stretch/>
        </p:blipFill>
        <p:spPr>
          <a:xfrm>
            <a:off x="0" y="0"/>
            <a:ext cx="7825160" cy="6858000"/>
          </a:xfrm>
        </p:spPr>
      </p:pic>
      <p:sp>
        <p:nvSpPr>
          <p:cNvPr id="14" name="Titre 13">
            <a:extLst>
              <a:ext uri="{FF2B5EF4-FFF2-40B4-BE49-F238E27FC236}">
                <a16:creationId xmlns:a16="http://schemas.microsoft.com/office/drawing/2014/main" id="{6E31850A-D536-41F0-9D96-7836AAC5E50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ctr">
            <a:noAutofit/>
          </a:bodyPr>
          <a:lstStyle/>
          <a:p>
            <a:r>
              <a:rPr lang="fr-FR" sz="3600" dirty="0"/>
              <a:t>Bien maîtriser les APIs dans la Power Platform</a:t>
            </a:r>
          </a:p>
        </p:txBody>
      </p:sp>
      <p:sp>
        <p:nvSpPr>
          <p:cNvPr id="15" name="Sous-titre 14">
            <a:extLst>
              <a:ext uri="{FF2B5EF4-FFF2-40B4-BE49-F238E27FC236}">
                <a16:creationId xmlns:a16="http://schemas.microsoft.com/office/drawing/2014/main" id="{039E4815-406A-447F-A41F-26286A4CD7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38600" y="3602037"/>
            <a:ext cx="7825160" cy="2450405"/>
          </a:xfrm>
        </p:spPr>
        <p:txBody>
          <a:bodyPr anchor="ctr">
            <a:normAutofit fontScale="77500" lnSpcReduction="20000"/>
          </a:bodyPr>
          <a:lstStyle/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fr-FR" sz="3200" dirty="0"/>
              <a:t>Introduction aux API, avec une présentation de leur rôle, de leur importance, et des exemples concrets de leur fonctionnement.</a:t>
            </a:r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fr-FR" sz="3200" dirty="0"/>
              <a:t>Démonstration pratique d’un connecteur personnalisé.  Compréhension des mécanismes d'authentification, l'utilisation des points de terminaison API, et la manipulation efficace des données dans Canvas App et dans </a:t>
            </a:r>
            <a:r>
              <a:rPr lang="fr-FR" sz="3200" dirty="0" err="1"/>
              <a:t>Copilot</a:t>
            </a:r>
            <a:r>
              <a:rPr lang="fr-FR" sz="3200" dirty="0"/>
              <a:t>.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B0BD3314-776A-44E8-9050-B1333A3939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4055" y="673332"/>
            <a:ext cx="2582630" cy="2582630"/>
          </a:xfrm>
          <a:prstGeom prst="flowChartConnector">
            <a:avLst/>
          </a:prstGeom>
          <a:ln w="7620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8" name="Sous-titre 14">
            <a:extLst>
              <a:ext uri="{FF2B5EF4-FFF2-40B4-BE49-F238E27FC236}">
                <a16:creationId xmlns:a16="http://schemas.microsoft.com/office/drawing/2014/main" id="{88B82E67-C906-4FA9-BD44-A226DC6C19B0}"/>
              </a:ext>
            </a:extLst>
          </p:cNvPr>
          <p:cNvSpPr txBox="1">
            <a:spLocks/>
          </p:cNvSpPr>
          <p:nvPr/>
        </p:nvSpPr>
        <p:spPr>
          <a:xfrm>
            <a:off x="280088" y="3602037"/>
            <a:ext cx="2686598" cy="2853083"/>
          </a:xfrm>
          <a:prstGeom prst="rect">
            <a:avLst/>
          </a:prstGeom>
          <a:solidFill>
            <a:srgbClr val="D8D8D8">
              <a:alpha val="50000"/>
            </a:srgbClr>
          </a:solidFill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2400"/>
              </a:spcBef>
              <a:spcAft>
                <a:spcPts val="2400"/>
              </a:spcAft>
              <a:buFontTx/>
              <a:buNone/>
              <a:defRPr sz="2400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42774"/>
              </a:buClr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66FF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C811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B556A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000"/>
              </a:spcBef>
              <a:spcAft>
                <a:spcPts val="1000"/>
              </a:spcAft>
            </a:pPr>
            <a:r>
              <a:rPr lang="fr-FR" sz="2800" dirty="0">
                <a:latin typeface="Bahnschrift Light SemiCondensed"/>
                <a:cs typeface="Segoe UI"/>
              </a:rPr>
              <a:t>Gérald </a:t>
            </a:r>
            <a:r>
              <a:rPr lang="fr-FR" sz="2800" dirty="0" err="1">
                <a:latin typeface="Bahnschrift Light SemiCondensed"/>
                <a:cs typeface="Segoe UI"/>
              </a:rPr>
              <a:t>Tanda</a:t>
            </a:r>
            <a:br>
              <a:rPr lang="fr-FR" sz="2800" dirty="0">
                <a:latin typeface="Bahnschrift Light SemiCondensed"/>
                <a:cs typeface="Segoe UI"/>
              </a:rPr>
            </a:br>
            <a:br>
              <a:rPr lang="fr-FR" sz="2800" dirty="0">
                <a:latin typeface="Bahnschrift Light SemiCondensed"/>
                <a:cs typeface="Segoe UI"/>
              </a:rPr>
            </a:br>
            <a:r>
              <a:rPr lang="it-IT" sz="2000" dirty="0">
                <a:latin typeface="Bahnschrift Light SemiCondensed"/>
                <a:cs typeface="Segoe UI"/>
              </a:rPr>
              <a:t>Data gouvernance/ AI / Power Platform Microsoft</a:t>
            </a:r>
            <a:endParaRPr lang="en-US" sz="1600" dirty="0">
              <a:latin typeface="Bahnschrift Light SemiCondensed"/>
              <a:cs typeface="Segoe UI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30844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843"/>
    </mc:Choice>
    <mc:Fallback xmlns="">
      <p:transition spd="slow" advTm="6843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7D1CEC5-BA51-9F99-D55F-A6CC1BD5CC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08D04C8-302C-E291-B38A-4CCBD0A4E3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3C816D0-8A7B-FF93-0C18-F865BB974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2C361-7486-4AB1-8DE5-A0E4E1B2CF91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25035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ce réservé pour une image  5" descr="Crayons colorés sur fond noir">
            <a:extLst>
              <a:ext uri="{FF2B5EF4-FFF2-40B4-BE49-F238E27FC236}">
                <a16:creationId xmlns:a16="http://schemas.microsoft.com/office/drawing/2014/main" id="{9FAF39F0-1F61-442F-A6A1-A18D9230598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22" r="27"/>
          <a:stretch/>
        </p:blipFill>
        <p:spPr>
          <a:xfrm>
            <a:off x="0" y="0"/>
            <a:ext cx="7825160" cy="6858000"/>
          </a:xfrm>
        </p:spPr>
      </p:pic>
      <p:sp>
        <p:nvSpPr>
          <p:cNvPr id="14" name="Titre 13">
            <a:extLst>
              <a:ext uri="{FF2B5EF4-FFF2-40B4-BE49-F238E27FC236}">
                <a16:creationId xmlns:a16="http://schemas.microsoft.com/office/drawing/2014/main" id="{6E31850A-D536-41F0-9D96-7836AAC5E50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ctr">
            <a:noAutofit/>
          </a:bodyPr>
          <a:lstStyle/>
          <a:p>
            <a:r>
              <a:rPr lang="fr-FR" sz="4000" dirty="0"/>
              <a:t>Comment afficher des larges listes dans Power Apps : Principes, performances et contraintes.</a:t>
            </a:r>
          </a:p>
        </p:txBody>
      </p:sp>
      <p:sp>
        <p:nvSpPr>
          <p:cNvPr id="15" name="Sous-titre 14">
            <a:extLst>
              <a:ext uri="{FF2B5EF4-FFF2-40B4-BE49-F238E27FC236}">
                <a16:creationId xmlns:a16="http://schemas.microsoft.com/office/drawing/2014/main" id="{039E4815-406A-447F-A41F-26286A4CD7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38600" y="3602038"/>
            <a:ext cx="7825160" cy="1935162"/>
          </a:xfrm>
        </p:spPr>
        <p:txBody>
          <a:bodyPr anchor="ctr">
            <a:normAutofit/>
          </a:bodyPr>
          <a:lstStyle/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fr-FR" dirty="0"/>
              <a:t>Vous cherchez à afficher des listes dans des </a:t>
            </a:r>
            <a:r>
              <a:rPr lang="fr-FR" dirty="0" err="1"/>
              <a:t>Galleries</a:t>
            </a:r>
            <a:r>
              <a:rPr lang="fr-FR" dirty="0"/>
              <a:t> Power Apps contenant beaucoup d'informations et vous êtes confrontés à la limitation des 2000 éléments : voici la méthode propre, rapide et fiable pour dépasser cette limite en utilisant Power Automate et les Collections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B0BD3314-776A-44E8-9050-B1333A3939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4055" y="673332"/>
            <a:ext cx="2582630" cy="2582630"/>
          </a:xfrm>
          <a:prstGeom prst="flowChartConnector">
            <a:avLst/>
          </a:prstGeom>
          <a:ln w="7620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8" name="Sous-titre 14">
            <a:extLst>
              <a:ext uri="{FF2B5EF4-FFF2-40B4-BE49-F238E27FC236}">
                <a16:creationId xmlns:a16="http://schemas.microsoft.com/office/drawing/2014/main" id="{88B82E67-C906-4FA9-BD44-A226DC6C19B0}"/>
              </a:ext>
            </a:extLst>
          </p:cNvPr>
          <p:cNvSpPr txBox="1">
            <a:spLocks/>
          </p:cNvSpPr>
          <p:nvPr/>
        </p:nvSpPr>
        <p:spPr>
          <a:xfrm>
            <a:off x="280087" y="3602038"/>
            <a:ext cx="2954775" cy="2778442"/>
          </a:xfrm>
          <a:prstGeom prst="rect">
            <a:avLst/>
          </a:prstGeom>
          <a:solidFill>
            <a:srgbClr val="D8D8D8">
              <a:alpha val="50000"/>
            </a:srgbClr>
          </a:solidFill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2400"/>
              </a:spcBef>
              <a:spcAft>
                <a:spcPts val="2400"/>
              </a:spcAft>
              <a:buFontTx/>
              <a:buNone/>
              <a:defRPr sz="2400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42774"/>
              </a:buClr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66FF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C811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B556A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Light SemiCondensed"/>
                <a:ea typeface="+mn-ea"/>
                <a:cs typeface="Segoe UI"/>
              </a:rPr>
              <a:t>Gilles POMMIER</a:t>
            </a:r>
            <a:br>
              <a:rPr kumimoji="0" lang="fr-F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Light SemiCondensed"/>
                <a:ea typeface="+mn-ea"/>
                <a:cs typeface="Segoe UI"/>
              </a:rPr>
            </a:br>
            <a:b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Light SemiCondensed" panose="020B0502040204020203" pitchFamily="34" charset="0"/>
                <a:ea typeface="+mn-ea"/>
                <a:cs typeface="Segoe UI" panose="020B0502040204020203" pitchFamily="34" charset="0"/>
              </a:rPr>
            </a:b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Light SemiCondensed"/>
                <a:ea typeface="+mn-ea"/>
                <a:cs typeface="Segoe UI"/>
              </a:rPr>
              <a:t>Consultant Microsoft 365 - MVP Business Application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hnschrift Light SemiCondensed"/>
              <a:ea typeface="+mn-ea"/>
              <a:cs typeface="Segoe UI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71929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843"/>
    </mc:Choice>
    <mc:Fallback xmlns="">
      <p:transition spd="slow" advTm="6843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F6A7CBB-A94F-92F9-FD4C-F21C36D2C8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997E012-8C61-628C-8A87-11DE78C15C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EB5EA33-8C83-E059-A120-77CC0CBA2F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2C361-7486-4AB1-8DE5-A0E4E1B2CF91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838390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ce réservé pour une image  5" descr="Crayons colorés sur fond noir">
            <a:extLst>
              <a:ext uri="{FF2B5EF4-FFF2-40B4-BE49-F238E27FC236}">
                <a16:creationId xmlns:a16="http://schemas.microsoft.com/office/drawing/2014/main" id="{9FAF39F0-1F61-442F-A6A1-A18D9230598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22" r="27"/>
          <a:stretch/>
        </p:blipFill>
        <p:spPr>
          <a:xfrm>
            <a:off x="0" y="0"/>
            <a:ext cx="7825160" cy="6858000"/>
          </a:xfrm>
        </p:spPr>
      </p:pic>
      <p:sp>
        <p:nvSpPr>
          <p:cNvPr id="14" name="Titre 13">
            <a:extLst>
              <a:ext uri="{FF2B5EF4-FFF2-40B4-BE49-F238E27FC236}">
                <a16:creationId xmlns:a16="http://schemas.microsoft.com/office/drawing/2014/main" id="{6E31850A-D536-41F0-9D96-7836AAC5E50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/>
              <a:t>Nouveautés, liens pratiques, …</a:t>
            </a:r>
          </a:p>
        </p:txBody>
      </p:sp>
      <p:sp>
        <p:nvSpPr>
          <p:cNvPr id="15" name="Sous-titre 14">
            <a:extLst>
              <a:ext uri="{FF2B5EF4-FFF2-40B4-BE49-F238E27FC236}">
                <a16:creationId xmlns:a16="http://schemas.microsoft.com/office/drawing/2014/main" id="{039E4815-406A-447F-A41F-26286A4CD7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38600" y="3637891"/>
            <a:ext cx="7825160" cy="1213802"/>
          </a:xfrm>
        </p:spPr>
        <p:txBody>
          <a:bodyPr>
            <a:normAutofit/>
          </a:bodyPr>
          <a:lstStyle/>
          <a:p>
            <a:r>
              <a:rPr lang="fr-FR" sz="2800"/>
              <a:t>Echanger librement avec les experts de la communauté Francophone Power Platform, …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9931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80"/>
    </mc:Choice>
    <mc:Fallback xmlns="">
      <p:transition spd="slow" advTm="4680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1.1|1.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1.1|1.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0.9"/>
</p:tagLst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85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ception personnalisé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5d8cb512-8caa-4c62-a230-b198bf2f1b24">
      <Terms xmlns="http://schemas.microsoft.com/office/infopath/2007/PartnerControls"/>
    </lcf76f155ced4ddcb4097134ff3c332f>
    <TaxCatchAll xmlns="d846f08c-19f0-42fa-9c9e-63f1d88fd12e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60FDDD2F733E347B6C86CF7AC2D7005" ma:contentTypeVersion="13" ma:contentTypeDescription="Crée un document." ma:contentTypeScope="" ma:versionID="f2c2fc64a0fcfd9a077f2e7a7b4ee1b6">
  <xsd:schema xmlns:xsd="http://www.w3.org/2001/XMLSchema" xmlns:xs="http://www.w3.org/2001/XMLSchema" xmlns:p="http://schemas.microsoft.com/office/2006/metadata/properties" xmlns:ns2="5d8cb512-8caa-4c62-a230-b198bf2f1b24" xmlns:ns3="d846f08c-19f0-42fa-9c9e-63f1d88fd12e" targetNamespace="http://schemas.microsoft.com/office/2006/metadata/properties" ma:root="true" ma:fieldsID="c0f63f06624cfd5835755ad3f969342e" ns2:_="" ns3:_="">
    <xsd:import namespace="5d8cb512-8caa-4c62-a230-b198bf2f1b24"/>
    <xsd:import namespace="d846f08c-19f0-42fa-9c9e-63f1d88fd12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  <xsd:element ref="ns2:MediaServiceOCR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d8cb512-8caa-4c62-a230-b198bf2f1b2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4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lcf76f155ced4ddcb4097134ff3c332f" ma:index="17" nillable="true" ma:taxonomy="true" ma:internalName="lcf76f155ced4ddcb4097134ff3c332f" ma:taxonomyFieldName="MediaServiceImageTags" ma:displayName="Balises d’images" ma:readOnly="false" ma:fieldId="{5cf76f15-5ced-4ddc-b409-7134ff3c332f}" ma:taxonomyMulti="true" ma:sspId="c9f72b00-a6ac-4d45-8c7b-c16945e771ea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19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0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846f08c-19f0-42fa-9c9e-63f1d88fd12e" elementFormDefault="qualified">
    <xsd:import namespace="http://schemas.microsoft.com/office/2006/documentManagement/types"/>
    <xsd:import namespace="http://schemas.microsoft.com/office/infopath/2007/PartnerControls"/>
    <xsd:element name="TaxCatchAll" ma:index="18" nillable="true" ma:displayName="Taxonomy Catch All Column" ma:hidden="true" ma:list="{320466ca-7a19-4d0a-a2d3-4329d9da2148}" ma:internalName="TaxCatchAll" ma:showField="CatchAllData" ma:web="d846f08c-19f0-42fa-9c9e-63f1d88fd12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D18C74F-8C52-466E-A10D-4AD6BA5C27E3}">
  <ds:schemaRefs>
    <ds:schemaRef ds:uri="http://schemas.microsoft.com/office/2006/metadata/properties"/>
    <ds:schemaRef ds:uri="http://purl.org/dc/elements/1.1/"/>
    <ds:schemaRef ds:uri="http://schemas.openxmlformats.org/package/2006/metadata/core-properties"/>
    <ds:schemaRef ds:uri="http://schemas.microsoft.com/office/2006/documentManagement/types"/>
    <ds:schemaRef ds:uri="http://purl.org/dc/dcmitype/"/>
    <ds:schemaRef ds:uri="http://www.w3.org/XML/1998/namespace"/>
    <ds:schemaRef ds:uri="http://schemas.microsoft.com/office/infopath/2007/PartnerControls"/>
    <ds:schemaRef ds:uri="d846f08c-19f0-42fa-9c9e-63f1d88fd12e"/>
    <ds:schemaRef ds:uri="5d8cb512-8caa-4c62-a230-b198bf2f1b24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811488B3-2651-4A90-833C-2AC1E316D9D7}">
  <ds:schemaRefs>
    <ds:schemaRef ds:uri="5d8cb512-8caa-4c62-a230-b198bf2f1b24"/>
    <ds:schemaRef ds:uri="d846f08c-19f0-42fa-9c9e-63f1d88fd12e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B80EE8E1-327A-4CDF-BD4F-6C5C8D6E4E30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5b018828-7de2-4a4d-a6a3-c8b8e37ec00f}" enabled="1" method="Privileged" siteId="{8ff2b1a2-2b26-4d76-941e-32c976e307ce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3924</TotalTime>
  <Words>1018</Words>
  <Application>Microsoft Office PowerPoint</Application>
  <PresentationFormat>Grand écran</PresentationFormat>
  <Paragraphs>87</Paragraphs>
  <Slides>20</Slides>
  <Notes>3</Notes>
  <HiddenSlides>0</HiddenSlides>
  <MMClips>0</MMClips>
  <ScaleCrop>false</ScaleCrop>
  <HeadingPairs>
    <vt:vector size="6" baseType="variant">
      <vt:variant>
        <vt:lpstr>Polices utilisées</vt:lpstr>
      </vt:variant>
      <vt:variant>
        <vt:i4>10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20</vt:i4>
      </vt:variant>
    </vt:vector>
  </HeadingPairs>
  <TitlesOfParts>
    <vt:vector size="32" baseType="lpstr">
      <vt:lpstr>-apple-system</vt:lpstr>
      <vt:lpstr>Arial</vt:lpstr>
      <vt:lpstr>Bahnschrift Light SemiCondensed</vt:lpstr>
      <vt:lpstr>Berlin Sans FB</vt:lpstr>
      <vt:lpstr>Berlin Sans FB Demi</vt:lpstr>
      <vt:lpstr>Calibri</vt:lpstr>
      <vt:lpstr>Calibri Light</vt:lpstr>
      <vt:lpstr>Congenial Black</vt:lpstr>
      <vt:lpstr>Segoe UI</vt:lpstr>
      <vt:lpstr>Segoe UI Semibold</vt:lpstr>
      <vt:lpstr>Thème Office</vt:lpstr>
      <vt:lpstr>Conception personnalisée</vt:lpstr>
      <vt:lpstr>Présentation PowerPoint</vt:lpstr>
      <vt:lpstr>Présentation PowerPoint</vt:lpstr>
      <vt:lpstr>Présentation PowerPoint</vt:lpstr>
      <vt:lpstr>Présentation PowerPoint</vt:lpstr>
      <vt:lpstr>Bien maîtriser les APIs dans la Power Platform</vt:lpstr>
      <vt:lpstr>Présentation PowerPoint</vt:lpstr>
      <vt:lpstr>Comment afficher des larges listes dans Power Apps : Principes, performances et contraintes.</vt:lpstr>
      <vt:lpstr>Présentation PowerPoint</vt:lpstr>
      <vt:lpstr>Nouveautés, liens pratiques, …</vt:lpstr>
      <vt:lpstr>Microsoft nommé leader dans le Magic Quadrant™ 2024 de Gartner</vt:lpstr>
      <vt:lpstr>La co-création sur Canvas est désormais disponible au grand public !</vt:lpstr>
      <vt:lpstr>Nouvelles mises à jour pour les pipelines dans Power Platform</vt:lpstr>
      <vt:lpstr>Utilisez Copilot pour filtrer, trier et rechercher des galeries dans canevas avec SQL Server</vt:lpstr>
      <vt:lpstr>Relation entre une table virtuelle et une table native Dataverse</vt:lpstr>
      <vt:lpstr>Disponibilité générale pour la reconnaissance de licences inter-locataires Power Apps à l'aide de Dataverse</vt:lpstr>
      <vt:lpstr>Masquer les données sensibles aux niveaux des colonnes</vt:lpstr>
      <vt:lpstr>82 nouveaux connecteurs Power Platform et 43 mises à jour</vt:lpstr>
      <vt:lpstr>Power Pages : ajouter des composants réutilisables dans Design studio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Emmanuel GALLIS</dc:creator>
  <cp:lastModifiedBy>David Vachala</cp:lastModifiedBy>
  <cp:revision>1</cp:revision>
  <dcterms:created xsi:type="dcterms:W3CDTF">2022-03-01T10:43:55Z</dcterms:created>
  <dcterms:modified xsi:type="dcterms:W3CDTF">2024-10-25T17:53:36Z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0x010100260FDDD2F733E347B6C86CF7AC2D7005</vt:lpwstr>
  </property>
  <property fmtid="{D5CDD505-2E9C-101B-9397-08002B2CF9AE}" pid="3" name="MediaServiceImageTags">
    <vt:lpwstr/>
  </property>
  <property fmtid="{D5CDD505-2E9C-101B-9397-08002B2CF9AE}" pid="4" name="MSIP_Label_defa4170-0d19-0005-0004-bc88714345d2_Name">
    <vt:lpwstr>defa4170-0d19-0005-0004-bc88714345d2</vt:lpwstr>
  </property>
  <property fmtid="{D5CDD505-2E9C-101B-9397-08002B2CF9AE}" pid="5" name="MSIP_Label_defa4170-0d19-0005-0004-bc88714345d2_Enabled">
    <vt:lpwstr>true</vt:lpwstr>
  </property>
  <property fmtid="{D5CDD505-2E9C-101B-9397-08002B2CF9AE}" pid="6" name="MSIP_Label_defa4170-0d19-0005-0004-bc88714345d2_SetDate">
    <vt:lpwstr>2023-05-30T21:27:25Z</vt:lpwstr>
  </property>
  <property fmtid="{D5CDD505-2E9C-101B-9397-08002B2CF9AE}" pid="7" name="MSIP_Label_defa4170-0d19-0005-0004-bc88714345d2_ContentBits">
    <vt:lpwstr>0</vt:lpwstr>
  </property>
  <property fmtid="{D5CDD505-2E9C-101B-9397-08002B2CF9AE}" pid="8" name="MSIP_Label_defa4170-0d19-0005-0004-bc88714345d2_ActionId">
    <vt:lpwstr>8d6a0b0b-83e3-4985-80b5-c82a3ebc6303</vt:lpwstr>
  </property>
  <property fmtid="{D5CDD505-2E9C-101B-9397-08002B2CF9AE}" pid="9" name="MSIP_Label_defa4170-0d19-0005-0004-bc88714345d2_SiteId">
    <vt:lpwstr>f4b283ed-f5b9-4bbb-9f0d-086957909c68</vt:lpwstr>
  </property>
  <property fmtid="{D5CDD505-2E9C-101B-9397-08002B2CF9AE}" pid="10" name="MSIP_Label_defa4170-0d19-0005-0004-bc88714345d2_Method">
    <vt:lpwstr>Standard</vt:lpwstr>
  </property>
</Properties>
</file>